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4" r:id="rId4"/>
    <p:sldMasterId id="2147484162" r:id="rId5"/>
  </p:sldMasterIdLst>
  <p:notesMasterIdLst>
    <p:notesMasterId r:id="rId27"/>
  </p:notesMasterIdLst>
  <p:handoutMasterIdLst>
    <p:handoutMasterId r:id="rId28"/>
  </p:handoutMasterIdLst>
  <p:sldIdLst>
    <p:sldId id="2470" r:id="rId6"/>
    <p:sldId id="2521" r:id="rId7"/>
    <p:sldId id="2711" r:id="rId8"/>
    <p:sldId id="2708" r:id="rId9"/>
    <p:sldId id="2660" r:id="rId10"/>
    <p:sldId id="2714" r:id="rId11"/>
    <p:sldId id="2731" r:id="rId12"/>
    <p:sldId id="2732" r:id="rId13"/>
    <p:sldId id="2733" r:id="rId14"/>
    <p:sldId id="2736" r:id="rId15"/>
    <p:sldId id="2715" r:id="rId16"/>
    <p:sldId id="2737" r:id="rId17"/>
    <p:sldId id="2697" r:id="rId18"/>
    <p:sldId id="2738" r:id="rId19"/>
    <p:sldId id="2742" r:id="rId20"/>
    <p:sldId id="2744" r:id="rId21"/>
    <p:sldId id="2741" r:id="rId22"/>
    <p:sldId id="2743" r:id="rId23"/>
    <p:sldId id="2746" r:id="rId24"/>
    <p:sldId id="2747" r:id="rId25"/>
    <p:sldId id="2672" r:id="rId26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470"/>
            <p14:sldId id="2521"/>
            <p14:sldId id="2711"/>
            <p14:sldId id="2708"/>
            <p14:sldId id="2660"/>
            <p14:sldId id="2714"/>
            <p14:sldId id="2731"/>
            <p14:sldId id="2732"/>
            <p14:sldId id="2733"/>
            <p14:sldId id="2736"/>
            <p14:sldId id="2715"/>
            <p14:sldId id="2737"/>
            <p14:sldId id="2697"/>
            <p14:sldId id="2738"/>
            <p14:sldId id="2742"/>
            <p14:sldId id="2744"/>
            <p14:sldId id="2741"/>
            <p14:sldId id="2743"/>
            <p14:sldId id="2746"/>
            <p14:sldId id="2747"/>
            <p14:sldId id="2672"/>
          </p14:sldIdLst>
        </p14:section>
        <p14:section name="Backup" id="{58EDEA92-FFE7-40E0-AB2C-D3FD54F7D5A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000000"/>
    <a:srgbClr val="004C97"/>
    <a:srgbClr val="404040"/>
    <a:srgbClr val="4E4E4E"/>
    <a:srgbClr val="FCE3CA"/>
    <a:srgbClr val="FFC000"/>
    <a:srgbClr val="63666A"/>
    <a:srgbClr val="99D6EA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B18161-E8FE-495A-B07C-CDDB03DCDB23}" v="328" dt="2022-10-09T03:43:02.97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ato Passarelli" userId="f0cfdcf5-61ca-4be8-aa94-d8e955c9f720" providerId="ADAL" clId="{ACD29E21-8FA0-4E70-B5D9-163C02E6AC44}"/>
    <pc:docChg chg="delSld modSection">
      <pc:chgData name="Donato Passarelli" userId="f0cfdcf5-61ca-4be8-aa94-d8e955c9f720" providerId="ADAL" clId="{ACD29E21-8FA0-4E70-B5D9-163C02E6AC44}" dt="2022-02-26T21:53:03.278" v="1" actId="2696"/>
      <pc:docMkLst>
        <pc:docMk/>
      </pc:docMkLst>
      <pc:sldChg chg="del">
        <pc:chgData name="Donato Passarelli" userId="f0cfdcf5-61ca-4be8-aa94-d8e955c9f720" providerId="ADAL" clId="{ACD29E21-8FA0-4E70-B5D9-163C02E6AC44}" dt="2022-02-26T21:53:03.278" v="1" actId="2696"/>
        <pc:sldMkLst>
          <pc:docMk/>
          <pc:sldMk cId="3368961237" sldId="2672"/>
        </pc:sldMkLst>
      </pc:sldChg>
      <pc:sldChg chg="del">
        <pc:chgData name="Donato Passarelli" userId="f0cfdcf5-61ca-4be8-aa94-d8e955c9f720" providerId="ADAL" clId="{ACD29E21-8FA0-4E70-B5D9-163C02E6AC44}" dt="2022-02-26T21:52:50.456" v="0" actId="2696"/>
        <pc:sldMkLst>
          <pc:docMk/>
          <pc:sldMk cId="1301925587" sldId="2697"/>
        </pc:sldMkLst>
      </pc:sldChg>
    </pc:docChg>
  </pc:docChgLst>
  <pc:docChgLst>
    <pc:chgData name="Guest User" userId="S::urn:spo:anon#390311e6585fe9dd73a50e62c14c088bc16239295db66473d1cb774f249b09ed::" providerId="AD" clId="Web-{8028FC8F-D91C-C17E-4790-35006C47CAE1}"/>
    <pc:docChg chg="modSld">
      <pc:chgData name="Guest User" userId="S::urn:spo:anon#390311e6585fe9dd73a50e62c14c088bc16239295db66473d1cb774f249b09ed::" providerId="AD" clId="Web-{8028FC8F-D91C-C17E-4790-35006C47CAE1}" dt="2022-03-01T20:31:23.706" v="99" actId="1076"/>
      <pc:docMkLst>
        <pc:docMk/>
      </pc:docMkLst>
      <pc:sldChg chg="addSp modSp">
        <pc:chgData name="Guest User" userId="S::urn:spo:anon#390311e6585fe9dd73a50e62c14c088bc16239295db66473d1cb774f249b09ed::" providerId="AD" clId="Web-{8028FC8F-D91C-C17E-4790-35006C47CAE1}" dt="2022-03-01T20:31:23.706" v="99" actId="1076"/>
        <pc:sldMkLst>
          <pc:docMk/>
          <pc:sldMk cId="1671979976" sldId="2657"/>
        </pc:sldMkLst>
        <pc:spChg chg="add mod">
          <ac:chgData name="Guest User" userId="S::urn:spo:anon#390311e6585fe9dd73a50e62c14c088bc16239295db66473d1cb774f249b09ed::" providerId="AD" clId="Web-{8028FC8F-D91C-C17E-4790-35006C47CAE1}" dt="2022-03-01T20:31:23.706" v="99" actId="1076"/>
          <ac:spMkLst>
            <pc:docMk/>
            <pc:sldMk cId="1671979976" sldId="2657"/>
            <ac:spMk id="10" creationId="{D9F60B3B-7DFC-4089-8EE0-EA134BC15EA5}"/>
          </ac:spMkLst>
        </pc:spChg>
      </pc:sldChg>
      <pc:sldChg chg="modSp">
        <pc:chgData name="Guest User" userId="S::urn:spo:anon#390311e6585fe9dd73a50e62c14c088bc16239295db66473d1cb774f249b09ed::" providerId="AD" clId="Web-{8028FC8F-D91C-C17E-4790-35006C47CAE1}" dt="2022-03-01T20:27:00.047" v="3" actId="20577"/>
        <pc:sldMkLst>
          <pc:docMk/>
          <pc:sldMk cId="2196796756" sldId="2701"/>
        </pc:sldMkLst>
        <pc:spChg chg="mod">
          <ac:chgData name="Guest User" userId="S::urn:spo:anon#390311e6585fe9dd73a50e62c14c088bc16239295db66473d1cb774f249b09ed::" providerId="AD" clId="Web-{8028FC8F-D91C-C17E-4790-35006C47CAE1}" dt="2022-03-01T20:27:00.047" v="3" actId="20577"/>
          <ac:spMkLst>
            <pc:docMk/>
            <pc:sldMk cId="2196796756" sldId="2701"/>
            <ac:spMk id="2" creationId="{DAC9E96A-FF40-4E94-8F47-E84D45987758}"/>
          </ac:spMkLst>
        </pc:spChg>
      </pc:sldChg>
    </pc:docChg>
  </pc:docChgLst>
  <pc:docChgLst>
    <pc:chgData name="Cristian Boffo" userId="1227677d-13bd-46c0-bdd5-02e0cbff23a7" providerId="ADAL" clId="{C5728310-0EDD-A645-9C46-26FE484D7F28}"/>
    <pc:docChg chg="modSld">
      <pc:chgData name="Cristian Boffo" userId="1227677d-13bd-46c0-bdd5-02e0cbff23a7" providerId="ADAL" clId="{C5728310-0EDD-A645-9C46-26FE484D7F28}" dt="2022-03-01T20:55:42.181" v="0" actId="400"/>
      <pc:docMkLst>
        <pc:docMk/>
      </pc:docMkLst>
      <pc:sldChg chg="modSp mod">
        <pc:chgData name="Cristian Boffo" userId="1227677d-13bd-46c0-bdd5-02e0cbff23a7" providerId="ADAL" clId="{C5728310-0EDD-A645-9C46-26FE484D7F28}" dt="2022-03-01T20:55:42.181" v="0" actId="400"/>
        <pc:sldMkLst>
          <pc:docMk/>
          <pc:sldMk cId="3368961237" sldId="2672"/>
        </pc:sldMkLst>
        <pc:spChg chg="mod">
          <ac:chgData name="Cristian Boffo" userId="1227677d-13bd-46c0-bdd5-02e0cbff23a7" providerId="ADAL" clId="{C5728310-0EDD-A645-9C46-26FE484D7F28}" dt="2022-03-01T20:55:42.181" v="0" actId="400"/>
          <ac:spMkLst>
            <pc:docMk/>
            <pc:sldMk cId="3368961237" sldId="2672"/>
            <ac:spMk id="2" creationId="{0DE6DD5F-B891-4614-BCCF-3736AF39860D}"/>
          </ac:spMkLst>
        </pc:spChg>
      </pc:sldChg>
    </pc:docChg>
  </pc:docChgLst>
  <pc:docChgLst>
    <pc:chgData name="Donato Passarelli" userId="f0cfdcf5-61ca-4be8-aa94-d8e955c9f720" providerId="ADAL" clId="{15F82AF7-D265-4574-BE1C-84F7FC10BF06}"/>
    <pc:docChg chg="undo custSel addSld delSld modSld sldOrd modSection">
      <pc:chgData name="Donato Passarelli" userId="f0cfdcf5-61ca-4be8-aa94-d8e955c9f720" providerId="ADAL" clId="{15F82AF7-D265-4574-BE1C-84F7FC10BF06}" dt="2022-03-02T04:55:43.604" v="4608" actId="400"/>
      <pc:docMkLst>
        <pc:docMk/>
      </pc:docMkLst>
      <pc:sldChg chg="del">
        <pc:chgData name="Donato Passarelli" userId="f0cfdcf5-61ca-4be8-aa94-d8e955c9f720" providerId="ADAL" clId="{15F82AF7-D265-4574-BE1C-84F7FC10BF06}" dt="2022-03-01T18:39:06.320" v="3079" actId="2696"/>
        <pc:sldMkLst>
          <pc:docMk/>
          <pc:sldMk cId="3717932380" sldId="333"/>
        </pc:sldMkLst>
      </pc:sldChg>
      <pc:sldChg chg="modSp mod">
        <pc:chgData name="Donato Passarelli" userId="f0cfdcf5-61ca-4be8-aa94-d8e955c9f720" providerId="ADAL" clId="{15F82AF7-D265-4574-BE1C-84F7FC10BF06}" dt="2022-03-01T21:03:34.868" v="4607" actId="20577"/>
        <pc:sldMkLst>
          <pc:docMk/>
          <pc:sldMk cId="2546701077" sldId="2533"/>
        </pc:sldMkLst>
        <pc:spChg chg="mod">
          <ac:chgData name="Donato Passarelli" userId="f0cfdcf5-61ca-4be8-aa94-d8e955c9f720" providerId="ADAL" clId="{15F82AF7-D265-4574-BE1C-84F7FC10BF06}" dt="2022-03-01T21:03:34.868" v="4607" actId="20577"/>
          <ac:spMkLst>
            <pc:docMk/>
            <pc:sldMk cId="2546701077" sldId="2533"/>
            <ac:spMk id="2" creationId="{B91EF27C-0264-4744-8151-919DE7C5D0EC}"/>
          </ac:spMkLst>
        </pc:spChg>
      </pc:sldChg>
      <pc:sldChg chg="modSp mod">
        <pc:chgData name="Donato Passarelli" userId="f0cfdcf5-61ca-4be8-aa94-d8e955c9f720" providerId="ADAL" clId="{15F82AF7-D265-4574-BE1C-84F7FC10BF06}" dt="2022-03-01T16:25:29.599" v="1520" actId="20577"/>
        <pc:sldMkLst>
          <pc:docMk/>
          <pc:sldMk cId="3142383165" sldId="2600"/>
        </pc:sldMkLst>
        <pc:spChg chg="mod">
          <ac:chgData name="Donato Passarelli" userId="f0cfdcf5-61ca-4be8-aa94-d8e955c9f720" providerId="ADAL" clId="{15F82AF7-D265-4574-BE1C-84F7FC10BF06}" dt="2022-03-01T16:25:29.599" v="1520" actId="20577"/>
          <ac:spMkLst>
            <pc:docMk/>
            <pc:sldMk cId="3142383165" sldId="2600"/>
            <ac:spMk id="2" creationId="{B91EF27C-0264-4744-8151-919DE7C5D0EC}"/>
          </ac:spMkLst>
        </pc:spChg>
      </pc:sldChg>
      <pc:sldChg chg="modSp mod">
        <pc:chgData name="Donato Passarelli" userId="f0cfdcf5-61ca-4be8-aa94-d8e955c9f720" providerId="ADAL" clId="{15F82AF7-D265-4574-BE1C-84F7FC10BF06}" dt="2022-03-01T18:58:16.363" v="3959"/>
        <pc:sldMkLst>
          <pc:docMk/>
          <pc:sldMk cId="1778930478" sldId="2602"/>
        </pc:sldMkLst>
        <pc:spChg chg="mod">
          <ac:chgData name="Donato Passarelli" userId="f0cfdcf5-61ca-4be8-aa94-d8e955c9f720" providerId="ADAL" clId="{15F82AF7-D265-4574-BE1C-84F7FC10BF06}" dt="2022-03-01T18:58:16.363" v="3959"/>
          <ac:spMkLst>
            <pc:docMk/>
            <pc:sldMk cId="1778930478" sldId="2602"/>
            <ac:spMk id="15" creationId="{8827DBC1-6505-4F97-84E6-59EA81B8F7B1}"/>
          </ac:spMkLst>
        </pc:spChg>
      </pc:sldChg>
      <pc:sldChg chg="addSp delSp modSp mod">
        <pc:chgData name="Donato Passarelli" userId="f0cfdcf5-61ca-4be8-aa94-d8e955c9f720" providerId="ADAL" clId="{15F82AF7-D265-4574-BE1C-84F7FC10BF06}" dt="2022-03-01T20:03:38.873" v="4555" actId="1076"/>
        <pc:sldMkLst>
          <pc:docMk/>
          <pc:sldMk cId="2778358614" sldId="2604"/>
        </pc:sldMkLst>
        <pc:spChg chg="mod">
          <ac:chgData name="Donato Passarelli" userId="f0cfdcf5-61ca-4be8-aa94-d8e955c9f720" providerId="ADAL" clId="{15F82AF7-D265-4574-BE1C-84F7FC10BF06}" dt="2022-03-01T18:27:31.935" v="3069" actId="20577"/>
          <ac:spMkLst>
            <pc:docMk/>
            <pc:sldMk cId="2778358614" sldId="2604"/>
            <ac:spMk id="9" creationId="{1ECC03DC-75D3-4B45-AEB8-E77AA3FCE61F}"/>
          </ac:spMkLst>
        </pc:spChg>
        <pc:spChg chg="add mod">
          <ac:chgData name="Donato Passarelli" userId="f0cfdcf5-61ca-4be8-aa94-d8e955c9f720" providerId="ADAL" clId="{15F82AF7-D265-4574-BE1C-84F7FC10BF06}" dt="2022-03-01T18:27:42.744" v="3073" actId="20577"/>
          <ac:spMkLst>
            <pc:docMk/>
            <pc:sldMk cId="2778358614" sldId="2604"/>
            <ac:spMk id="19" creationId="{28F17FC0-A7EE-4780-8EDE-6ABE4BD5ECD9}"/>
          </ac:spMkLst>
        </pc:spChg>
        <pc:picChg chg="del">
          <ac:chgData name="Donato Passarelli" userId="f0cfdcf5-61ca-4be8-aa94-d8e955c9f720" providerId="ADAL" clId="{15F82AF7-D265-4574-BE1C-84F7FC10BF06}" dt="2022-03-01T18:26:12.117" v="3048" actId="478"/>
          <ac:picMkLst>
            <pc:docMk/>
            <pc:sldMk cId="2778358614" sldId="2604"/>
            <ac:picMk id="14" creationId="{449AE886-EEDF-49E6-8279-D186E289F312}"/>
          </ac:picMkLst>
        </pc:picChg>
        <pc:picChg chg="add del mod ord">
          <ac:chgData name="Donato Passarelli" userId="f0cfdcf5-61ca-4be8-aa94-d8e955c9f720" providerId="ADAL" clId="{15F82AF7-D265-4574-BE1C-84F7FC10BF06}" dt="2022-03-01T20:03:29.885" v="4552" actId="478"/>
          <ac:picMkLst>
            <pc:docMk/>
            <pc:sldMk cId="2778358614" sldId="2604"/>
            <ac:picMk id="16" creationId="{BDBD8E21-CD72-4C71-BE23-0A1E21CEED90}"/>
          </ac:picMkLst>
        </pc:picChg>
        <pc:picChg chg="add del mod">
          <ac:chgData name="Donato Passarelli" userId="f0cfdcf5-61ca-4be8-aa94-d8e955c9f720" providerId="ADAL" clId="{15F82AF7-D265-4574-BE1C-84F7FC10BF06}" dt="2022-03-01T20:03:28.345" v="4551" actId="478"/>
          <ac:picMkLst>
            <pc:docMk/>
            <pc:sldMk cId="2778358614" sldId="2604"/>
            <ac:picMk id="18" creationId="{6B370775-32A2-4EB2-A67B-DB833D59441B}"/>
          </ac:picMkLst>
        </pc:picChg>
        <pc:picChg chg="add mod">
          <ac:chgData name="Donato Passarelli" userId="f0cfdcf5-61ca-4be8-aa94-d8e955c9f720" providerId="ADAL" clId="{15F82AF7-D265-4574-BE1C-84F7FC10BF06}" dt="2022-03-01T20:03:38.873" v="4555" actId="1076"/>
          <ac:picMkLst>
            <pc:docMk/>
            <pc:sldMk cId="2778358614" sldId="2604"/>
            <ac:picMk id="21" creationId="{43894348-0B48-4A20-A2F1-36CBA9ABCC2E}"/>
          </ac:picMkLst>
        </pc:picChg>
      </pc:sldChg>
      <pc:sldChg chg="modSp">
        <pc:chgData name="Donato Passarelli" userId="f0cfdcf5-61ca-4be8-aa94-d8e955c9f720" providerId="ADAL" clId="{15F82AF7-D265-4574-BE1C-84F7FC10BF06}" dt="2022-03-01T18:55:33.361" v="3945" actId="20577"/>
        <pc:sldMkLst>
          <pc:docMk/>
          <pc:sldMk cId="3728876723" sldId="2613"/>
        </pc:sldMkLst>
        <pc:graphicFrameChg chg="mod">
          <ac:chgData name="Donato Passarelli" userId="f0cfdcf5-61ca-4be8-aa94-d8e955c9f720" providerId="ADAL" clId="{15F82AF7-D265-4574-BE1C-84F7FC10BF06}" dt="2022-03-01T18:55:33.361" v="3945" actId="20577"/>
          <ac:graphicFrameMkLst>
            <pc:docMk/>
            <pc:sldMk cId="3728876723" sldId="2613"/>
            <ac:graphicFrameMk id="8" creationId="{86B4D6F8-9D20-47BA-A95D-096F2E8475C2}"/>
          </ac:graphicFrameMkLst>
        </pc:graphicFrameChg>
      </pc:sldChg>
      <pc:sldChg chg="modSp mod">
        <pc:chgData name="Donato Passarelli" userId="f0cfdcf5-61ca-4be8-aa94-d8e955c9f720" providerId="ADAL" clId="{15F82AF7-D265-4574-BE1C-84F7FC10BF06}" dt="2022-02-28T19:04:27.804" v="151" actId="6549"/>
        <pc:sldMkLst>
          <pc:docMk/>
          <pc:sldMk cId="3976657059" sldId="2620"/>
        </pc:sldMkLst>
        <pc:spChg chg="mod">
          <ac:chgData name="Donato Passarelli" userId="f0cfdcf5-61ca-4be8-aa94-d8e955c9f720" providerId="ADAL" clId="{15F82AF7-D265-4574-BE1C-84F7FC10BF06}" dt="2022-02-28T19:04:27.804" v="151" actId="6549"/>
          <ac:spMkLst>
            <pc:docMk/>
            <pc:sldMk cId="3976657059" sldId="2620"/>
            <ac:spMk id="2" creationId="{8562D43C-C9E9-478E-A559-9588D4AFA232}"/>
          </ac:spMkLst>
        </pc:spChg>
      </pc:sldChg>
      <pc:sldChg chg="modSp mod">
        <pc:chgData name="Donato Passarelli" userId="f0cfdcf5-61ca-4be8-aa94-d8e955c9f720" providerId="ADAL" clId="{15F82AF7-D265-4574-BE1C-84F7FC10BF06}" dt="2022-03-01T18:58:37.680" v="3964"/>
        <pc:sldMkLst>
          <pc:docMk/>
          <pc:sldMk cId="2753750142" sldId="2632"/>
        </pc:sldMkLst>
        <pc:spChg chg="mod">
          <ac:chgData name="Donato Passarelli" userId="f0cfdcf5-61ca-4be8-aa94-d8e955c9f720" providerId="ADAL" clId="{15F82AF7-D265-4574-BE1C-84F7FC10BF06}" dt="2022-03-01T18:58:37.680" v="3964"/>
          <ac:spMkLst>
            <pc:docMk/>
            <pc:sldMk cId="2753750142" sldId="2632"/>
            <ac:spMk id="11" creationId="{74839DEB-455C-41A7-995D-4BBAAAA17399}"/>
          </ac:spMkLst>
        </pc:spChg>
      </pc:sldChg>
      <pc:sldChg chg="modSp mod">
        <pc:chgData name="Donato Passarelli" userId="f0cfdcf5-61ca-4be8-aa94-d8e955c9f720" providerId="ADAL" clId="{15F82AF7-D265-4574-BE1C-84F7FC10BF06}" dt="2022-03-01T18:58:04.963" v="3949"/>
        <pc:sldMkLst>
          <pc:docMk/>
          <pc:sldMk cId="3490914813" sldId="2634"/>
        </pc:sldMkLst>
        <pc:spChg chg="mod">
          <ac:chgData name="Donato Passarelli" userId="f0cfdcf5-61ca-4be8-aa94-d8e955c9f720" providerId="ADAL" clId="{15F82AF7-D265-4574-BE1C-84F7FC10BF06}" dt="2022-03-01T18:58:04.963" v="3949"/>
          <ac:spMkLst>
            <pc:docMk/>
            <pc:sldMk cId="3490914813" sldId="2634"/>
            <ac:spMk id="2" creationId="{E90B0BF5-7DD9-49C7-801E-F7A362D99E24}"/>
          </ac:spMkLst>
        </pc:spChg>
      </pc:sldChg>
      <pc:sldChg chg="modSp mod">
        <pc:chgData name="Donato Passarelli" userId="f0cfdcf5-61ca-4be8-aa94-d8e955c9f720" providerId="ADAL" clId="{15F82AF7-D265-4574-BE1C-84F7FC10BF06}" dt="2022-03-01T18:58:27.263" v="3961"/>
        <pc:sldMkLst>
          <pc:docMk/>
          <pc:sldMk cId="2233962110" sldId="2637"/>
        </pc:sldMkLst>
        <pc:spChg chg="mod">
          <ac:chgData name="Donato Passarelli" userId="f0cfdcf5-61ca-4be8-aa94-d8e955c9f720" providerId="ADAL" clId="{15F82AF7-D265-4574-BE1C-84F7FC10BF06}" dt="2022-03-01T18:58:27.263" v="3961"/>
          <ac:spMkLst>
            <pc:docMk/>
            <pc:sldMk cId="2233962110" sldId="2637"/>
            <ac:spMk id="7" creationId="{45E277DF-867A-4B74-BB32-A3AE56281551}"/>
          </ac:spMkLst>
        </pc:spChg>
      </pc:sldChg>
      <pc:sldChg chg="addSp delSp modSp mod">
        <pc:chgData name="Donato Passarelli" userId="f0cfdcf5-61ca-4be8-aa94-d8e955c9f720" providerId="ADAL" clId="{15F82AF7-D265-4574-BE1C-84F7FC10BF06}" dt="2022-03-01T20:16:21.231" v="4582" actId="478"/>
        <pc:sldMkLst>
          <pc:docMk/>
          <pc:sldMk cId="4294635049" sldId="2641"/>
        </pc:sldMkLst>
        <pc:spChg chg="mod">
          <ac:chgData name="Donato Passarelli" userId="f0cfdcf5-61ca-4be8-aa94-d8e955c9f720" providerId="ADAL" clId="{15F82AF7-D265-4574-BE1C-84F7FC10BF06}" dt="2022-03-01T19:35:35.313" v="4466" actId="255"/>
          <ac:spMkLst>
            <pc:docMk/>
            <pc:sldMk cId="4294635049" sldId="2641"/>
            <ac:spMk id="2" creationId="{9B3A7EB7-FE1B-43EA-9442-F1757B026FC0}"/>
          </ac:spMkLst>
        </pc:spChg>
        <pc:picChg chg="del">
          <ac:chgData name="Donato Passarelli" userId="f0cfdcf5-61ca-4be8-aa94-d8e955c9f720" providerId="ADAL" clId="{15F82AF7-D265-4574-BE1C-84F7FC10BF06}" dt="2022-03-01T18:28:18.065" v="3074" actId="478"/>
          <ac:picMkLst>
            <pc:docMk/>
            <pc:sldMk cId="4294635049" sldId="2641"/>
            <ac:picMk id="8" creationId="{3EB100A4-B97C-418E-B499-5376628BFA31}"/>
          </ac:picMkLst>
        </pc:picChg>
        <pc:picChg chg="add mod">
          <ac:chgData name="Donato Passarelli" userId="f0cfdcf5-61ca-4be8-aa94-d8e955c9f720" providerId="ADAL" clId="{15F82AF7-D265-4574-BE1C-84F7FC10BF06}" dt="2022-03-01T18:28:27.815" v="3078" actId="14100"/>
          <ac:picMkLst>
            <pc:docMk/>
            <pc:sldMk cId="4294635049" sldId="2641"/>
            <ac:picMk id="9" creationId="{2E350298-3468-4DB1-8A6A-15925498533E}"/>
          </ac:picMkLst>
        </pc:picChg>
        <pc:picChg chg="add del mod">
          <ac:chgData name="Donato Passarelli" userId="f0cfdcf5-61ca-4be8-aa94-d8e955c9f720" providerId="ADAL" clId="{15F82AF7-D265-4574-BE1C-84F7FC10BF06}" dt="2022-03-01T20:16:21.231" v="4582" actId="478"/>
          <ac:picMkLst>
            <pc:docMk/>
            <pc:sldMk cId="4294635049" sldId="2641"/>
            <ac:picMk id="10" creationId="{424144E4-2FFE-493C-83DD-8B0C39E0A348}"/>
          </ac:picMkLst>
        </pc:picChg>
        <pc:picChg chg="mod">
          <ac:chgData name="Donato Passarelli" userId="f0cfdcf5-61ca-4be8-aa94-d8e955c9f720" providerId="ADAL" clId="{15F82AF7-D265-4574-BE1C-84F7FC10BF06}" dt="2022-03-01T19:34:24.830" v="4458" actId="1076"/>
          <ac:picMkLst>
            <pc:docMk/>
            <pc:sldMk cId="4294635049" sldId="2641"/>
            <ac:picMk id="11" creationId="{5FA39994-8095-43B0-8C3B-487DDD257B00}"/>
          </ac:picMkLst>
        </pc:picChg>
      </pc:sldChg>
      <pc:sldChg chg="addSp modSp mod">
        <pc:chgData name="Donato Passarelli" userId="f0cfdcf5-61ca-4be8-aa94-d8e955c9f720" providerId="ADAL" clId="{15F82AF7-D265-4574-BE1C-84F7FC10BF06}" dt="2022-03-01T21:03:09.769" v="4602" actId="20577"/>
        <pc:sldMkLst>
          <pc:docMk/>
          <pc:sldMk cId="1438655283" sldId="2651"/>
        </pc:sldMkLst>
        <pc:spChg chg="mod">
          <ac:chgData name="Donato Passarelli" userId="f0cfdcf5-61ca-4be8-aa94-d8e955c9f720" providerId="ADAL" clId="{15F82AF7-D265-4574-BE1C-84F7FC10BF06}" dt="2022-03-01T21:03:09.769" v="4602" actId="20577"/>
          <ac:spMkLst>
            <pc:docMk/>
            <pc:sldMk cId="1438655283" sldId="2651"/>
            <ac:spMk id="2" creationId="{A4A8F6A2-7325-40C3-9C8D-22AE4C1B0BC0}"/>
          </ac:spMkLst>
        </pc:spChg>
        <pc:picChg chg="mod">
          <ac:chgData name="Donato Passarelli" userId="f0cfdcf5-61ca-4be8-aa94-d8e955c9f720" providerId="ADAL" clId="{15F82AF7-D265-4574-BE1C-84F7FC10BF06}" dt="2022-03-01T20:11:07.309" v="4573" actId="1076"/>
          <ac:picMkLst>
            <pc:docMk/>
            <pc:sldMk cId="1438655283" sldId="2651"/>
            <ac:picMk id="8" creationId="{4A5FBE92-0AF5-4F73-B916-ED0B43EFB348}"/>
          </ac:picMkLst>
        </pc:picChg>
        <pc:picChg chg="mod">
          <ac:chgData name="Donato Passarelli" userId="f0cfdcf5-61ca-4be8-aa94-d8e955c9f720" providerId="ADAL" clId="{15F82AF7-D265-4574-BE1C-84F7FC10BF06}" dt="2022-03-01T20:10:58.426" v="4572" actId="1076"/>
          <ac:picMkLst>
            <pc:docMk/>
            <pc:sldMk cId="1438655283" sldId="2651"/>
            <ac:picMk id="9" creationId="{A1C8F14C-933C-4281-8F7A-7C47BA806580}"/>
          </ac:picMkLst>
        </pc:picChg>
        <pc:picChg chg="add mod">
          <ac:chgData name="Donato Passarelli" userId="f0cfdcf5-61ca-4be8-aa94-d8e955c9f720" providerId="ADAL" clId="{15F82AF7-D265-4574-BE1C-84F7FC10BF06}" dt="2022-03-01T20:14:50.474" v="4580" actId="14100"/>
          <ac:picMkLst>
            <pc:docMk/>
            <pc:sldMk cId="1438655283" sldId="2651"/>
            <ac:picMk id="11" creationId="{BC0C1BF2-1044-4318-94F5-79A704A7F277}"/>
          </ac:picMkLst>
        </pc:picChg>
      </pc:sldChg>
      <pc:sldChg chg="modSp mod">
        <pc:chgData name="Donato Passarelli" userId="f0cfdcf5-61ca-4be8-aa94-d8e955c9f720" providerId="ADAL" clId="{15F82AF7-D265-4574-BE1C-84F7FC10BF06}" dt="2022-03-01T20:12:00.022" v="4574" actId="120"/>
        <pc:sldMkLst>
          <pc:docMk/>
          <pc:sldMk cId="4176303449" sldId="2652"/>
        </pc:sldMkLst>
        <pc:spChg chg="mod">
          <ac:chgData name="Donato Passarelli" userId="f0cfdcf5-61ca-4be8-aa94-d8e955c9f720" providerId="ADAL" clId="{15F82AF7-D265-4574-BE1C-84F7FC10BF06}" dt="2022-03-01T19:23:26.406" v="4420" actId="113"/>
          <ac:spMkLst>
            <pc:docMk/>
            <pc:sldMk cId="4176303449" sldId="2652"/>
            <ac:spMk id="2" creationId="{A4A8F6A2-7325-40C3-9C8D-22AE4C1B0BC0}"/>
          </ac:spMkLst>
        </pc:spChg>
        <pc:spChg chg="mod">
          <ac:chgData name="Donato Passarelli" userId="f0cfdcf5-61ca-4be8-aa94-d8e955c9f720" providerId="ADAL" clId="{15F82AF7-D265-4574-BE1C-84F7FC10BF06}" dt="2022-03-01T20:12:00.022" v="4574" actId="120"/>
          <ac:spMkLst>
            <pc:docMk/>
            <pc:sldMk cId="4176303449" sldId="2652"/>
            <ac:spMk id="14" creationId="{DEAD67A1-B2B0-4688-8C04-C6BF3CD7C577}"/>
          </ac:spMkLst>
        </pc:spChg>
      </pc:sldChg>
      <pc:sldChg chg="modSp mod">
        <pc:chgData name="Donato Passarelli" userId="f0cfdcf5-61ca-4be8-aa94-d8e955c9f720" providerId="ADAL" clId="{15F82AF7-D265-4574-BE1C-84F7FC10BF06}" dt="2022-03-01T19:32:46.145" v="4432" actId="113"/>
        <pc:sldMkLst>
          <pc:docMk/>
          <pc:sldMk cId="647081130" sldId="2653"/>
        </pc:sldMkLst>
        <pc:spChg chg="mod">
          <ac:chgData name="Donato Passarelli" userId="f0cfdcf5-61ca-4be8-aa94-d8e955c9f720" providerId="ADAL" clId="{15F82AF7-D265-4574-BE1C-84F7FC10BF06}" dt="2022-03-01T19:32:46.145" v="4432" actId="113"/>
          <ac:spMkLst>
            <pc:docMk/>
            <pc:sldMk cId="647081130" sldId="2653"/>
            <ac:spMk id="2" creationId="{A4A8F6A2-7325-40C3-9C8D-22AE4C1B0BC0}"/>
          </ac:spMkLst>
        </pc:spChg>
      </pc:sldChg>
      <pc:sldChg chg="modSp mod">
        <pc:chgData name="Donato Passarelli" userId="f0cfdcf5-61ca-4be8-aa94-d8e955c9f720" providerId="ADAL" clId="{15F82AF7-D265-4574-BE1C-84F7FC10BF06}" dt="2022-03-01T19:34:05.512" v="4457" actId="113"/>
        <pc:sldMkLst>
          <pc:docMk/>
          <pc:sldMk cId="1671979976" sldId="2657"/>
        </pc:sldMkLst>
        <pc:spChg chg="mod">
          <ac:chgData name="Donato Passarelli" userId="f0cfdcf5-61ca-4be8-aa94-d8e955c9f720" providerId="ADAL" clId="{15F82AF7-D265-4574-BE1C-84F7FC10BF06}" dt="2022-03-01T19:34:05.512" v="4457" actId="113"/>
          <ac:spMkLst>
            <pc:docMk/>
            <pc:sldMk cId="1671979976" sldId="2657"/>
            <ac:spMk id="2" creationId="{AF347BC6-8312-459B-9D49-9503E3927EFA}"/>
          </ac:spMkLst>
        </pc:spChg>
      </pc:sldChg>
      <pc:sldChg chg="addSp delSp modSp mod">
        <pc:chgData name="Donato Passarelli" userId="f0cfdcf5-61ca-4be8-aa94-d8e955c9f720" providerId="ADAL" clId="{15F82AF7-D265-4574-BE1C-84F7FC10BF06}" dt="2022-03-01T20:08:41.127" v="4567" actId="1076"/>
        <pc:sldMkLst>
          <pc:docMk/>
          <pc:sldMk cId="3530092946" sldId="2665"/>
        </pc:sldMkLst>
        <pc:spChg chg="mod">
          <ac:chgData name="Donato Passarelli" userId="f0cfdcf5-61ca-4be8-aa94-d8e955c9f720" providerId="ADAL" clId="{15F82AF7-D265-4574-BE1C-84F7FC10BF06}" dt="2022-03-01T20:07:30.304" v="4558" actId="14100"/>
          <ac:spMkLst>
            <pc:docMk/>
            <pc:sldMk cId="3530092946" sldId="2665"/>
            <ac:spMk id="2" creationId="{9CD10B1B-D0B7-4174-AEDE-C721D1259354}"/>
          </ac:spMkLst>
        </pc:spChg>
        <pc:picChg chg="mod">
          <ac:chgData name="Donato Passarelli" userId="f0cfdcf5-61ca-4be8-aa94-d8e955c9f720" providerId="ADAL" clId="{15F82AF7-D265-4574-BE1C-84F7FC10BF06}" dt="2022-03-01T20:07:34.342" v="4559" actId="14100"/>
          <ac:picMkLst>
            <pc:docMk/>
            <pc:sldMk cId="3530092946" sldId="2665"/>
            <ac:picMk id="7" creationId="{A422EC46-D755-4759-829A-15D97DB79B5D}"/>
          </ac:picMkLst>
        </pc:picChg>
        <pc:picChg chg="add del mod">
          <ac:chgData name="Donato Passarelli" userId="f0cfdcf5-61ca-4be8-aa94-d8e955c9f720" providerId="ADAL" clId="{15F82AF7-D265-4574-BE1C-84F7FC10BF06}" dt="2022-03-01T20:08:03.338" v="4563" actId="478"/>
          <ac:picMkLst>
            <pc:docMk/>
            <pc:sldMk cId="3530092946" sldId="2665"/>
            <ac:picMk id="9" creationId="{0AEAF25A-4A7C-4177-9C97-ED9EE160FDD9}"/>
          </ac:picMkLst>
        </pc:picChg>
        <pc:picChg chg="add mod">
          <ac:chgData name="Donato Passarelli" userId="f0cfdcf5-61ca-4be8-aa94-d8e955c9f720" providerId="ADAL" clId="{15F82AF7-D265-4574-BE1C-84F7FC10BF06}" dt="2022-03-01T20:08:41.127" v="4567" actId="1076"/>
          <ac:picMkLst>
            <pc:docMk/>
            <pc:sldMk cId="3530092946" sldId="2665"/>
            <ac:picMk id="10" creationId="{8020EB7A-4B32-433E-B6FC-982E4D96094D}"/>
          </ac:picMkLst>
        </pc:picChg>
        <pc:picChg chg="mod">
          <ac:chgData name="Donato Passarelli" userId="f0cfdcf5-61ca-4be8-aa94-d8e955c9f720" providerId="ADAL" clId="{15F82AF7-D265-4574-BE1C-84F7FC10BF06}" dt="2022-03-01T20:07:40.182" v="4560" actId="1076"/>
          <ac:picMkLst>
            <pc:docMk/>
            <pc:sldMk cId="3530092946" sldId="2665"/>
            <ac:picMk id="11" creationId="{D8E56527-6458-48EB-95C1-4E24693D868B}"/>
          </ac:picMkLst>
        </pc:picChg>
      </pc:sldChg>
      <pc:sldChg chg="modSp add mod">
        <pc:chgData name="Donato Passarelli" userId="f0cfdcf5-61ca-4be8-aa94-d8e955c9f720" providerId="ADAL" clId="{15F82AF7-D265-4574-BE1C-84F7FC10BF06}" dt="2022-03-02T04:55:43.604" v="4608" actId="400"/>
        <pc:sldMkLst>
          <pc:docMk/>
          <pc:sldMk cId="3368961237" sldId="2672"/>
        </pc:sldMkLst>
        <pc:spChg chg="mod">
          <ac:chgData name="Donato Passarelli" userId="f0cfdcf5-61ca-4be8-aa94-d8e955c9f720" providerId="ADAL" clId="{15F82AF7-D265-4574-BE1C-84F7FC10BF06}" dt="2022-03-02T04:55:43.604" v="4608" actId="400"/>
          <ac:spMkLst>
            <pc:docMk/>
            <pc:sldMk cId="3368961237" sldId="2672"/>
            <ac:spMk id="2" creationId="{0DE6DD5F-B891-4614-BCCF-3736AF39860D}"/>
          </ac:spMkLst>
        </pc:spChg>
      </pc:sldChg>
      <pc:sldChg chg="del">
        <pc:chgData name="Donato Passarelli" userId="f0cfdcf5-61ca-4be8-aa94-d8e955c9f720" providerId="ADAL" clId="{15F82AF7-D265-4574-BE1C-84F7FC10BF06}" dt="2022-03-01T21:01:13.100" v="4597" actId="2696"/>
        <pc:sldMkLst>
          <pc:docMk/>
          <pc:sldMk cId="1857808955" sldId="2674"/>
        </pc:sldMkLst>
      </pc:sldChg>
      <pc:sldChg chg="addSp delSp modSp mod">
        <pc:chgData name="Donato Passarelli" userId="f0cfdcf5-61ca-4be8-aa94-d8e955c9f720" providerId="ADAL" clId="{15F82AF7-D265-4574-BE1C-84F7FC10BF06}" dt="2022-02-28T20:58:31.259" v="1446" actId="2711"/>
        <pc:sldMkLst>
          <pc:docMk/>
          <pc:sldMk cId="531850867" sldId="2675"/>
        </pc:sldMkLst>
        <pc:spChg chg="add del mod">
          <ac:chgData name="Donato Passarelli" userId="f0cfdcf5-61ca-4be8-aa94-d8e955c9f720" providerId="ADAL" clId="{15F82AF7-D265-4574-BE1C-84F7FC10BF06}" dt="2022-02-28T20:28:48.615" v="854"/>
          <ac:spMkLst>
            <pc:docMk/>
            <pc:sldMk cId="531850867" sldId="2675"/>
            <ac:spMk id="2" creationId="{F51A3FE5-DFD1-4461-8742-8E1616EAB665}"/>
          </ac:spMkLst>
        </pc:spChg>
        <pc:spChg chg="add mod">
          <ac:chgData name="Donato Passarelli" userId="f0cfdcf5-61ca-4be8-aa94-d8e955c9f720" providerId="ADAL" clId="{15F82AF7-D265-4574-BE1C-84F7FC10BF06}" dt="2022-02-28T20:58:31.259" v="1446" actId="2711"/>
          <ac:spMkLst>
            <pc:docMk/>
            <pc:sldMk cId="531850867" sldId="2675"/>
            <ac:spMk id="7" creationId="{BC10A717-1C0E-4696-B983-C918E5EB4DB5}"/>
          </ac:spMkLst>
        </pc:spChg>
        <pc:picChg chg="mod">
          <ac:chgData name="Donato Passarelli" userId="f0cfdcf5-61ca-4be8-aa94-d8e955c9f720" providerId="ADAL" clId="{15F82AF7-D265-4574-BE1C-84F7FC10BF06}" dt="2022-02-28T20:21:51.909" v="851" actId="1035"/>
          <ac:picMkLst>
            <pc:docMk/>
            <pc:sldMk cId="531850867" sldId="2675"/>
            <ac:picMk id="13" creationId="{9DF148CA-EB3A-4665-AEB7-3A4607816950}"/>
          </ac:picMkLst>
        </pc:picChg>
        <pc:picChg chg="mod">
          <ac:chgData name="Donato Passarelli" userId="f0cfdcf5-61ca-4be8-aa94-d8e955c9f720" providerId="ADAL" clId="{15F82AF7-D265-4574-BE1C-84F7FC10BF06}" dt="2022-02-28T20:21:51.909" v="851" actId="1035"/>
          <ac:picMkLst>
            <pc:docMk/>
            <pc:sldMk cId="531850867" sldId="2675"/>
            <ac:picMk id="1025" creationId="{87EED993-6F0C-4758-A1F8-1C9C40D15481}"/>
          </ac:picMkLst>
        </pc:picChg>
      </pc:sldChg>
      <pc:sldChg chg="modSp mod">
        <pc:chgData name="Donato Passarelli" userId="f0cfdcf5-61ca-4be8-aa94-d8e955c9f720" providerId="ADAL" clId="{15F82AF7-D265-4574-BE1C-84F7FC10BF06}" dt="2022-03-01T17:40:43.640" v="1986" actId="207"/>
        <pc:sldMkLst>
          <pc:docMk/>
          <pc:sldMk cId="1289761094" sldId="2684"/>
        </pc:sldMkLst>
        <pc:spChg chg="mod">
          <ac:chgData name="Donato Passarelli" userId="f0cfdcf5-61ca-4be8-aa94-d8e955c9f720" providerId="ADAL" clId="{15F82AF7-D265-4574-BE1C-84F7FC10BF06}" dt="2022-03-01T17:40:43.640" v="1986" actId="207"/>
          <ac:spMkLst>
            <pc:docMk/>
            <pc:sldMk cId="1289761094" sldId="2684"/>
            <ac:spMk id="4" creationId="{1095A6A7-7FE3-433B-B67E-FD84CDD3AB57}"/>
          </ac:spMkLst>
        </pc:spChg>
      </pc:sldChg>
      <pc:sldChg chg="modSp mod">
        <pc:chgData name="Donato Passarelli" userId="f0cfdcf5-61ca-4be8-aa94-d8e955c9f720" providerId="ADAL" clId="{15F82AF7-D265-4574-BE1C-84F7FC10BF06}" dt="2022-03-01T19:02:20.897" v="3980" actId="113"/>
        <pc:sldMkLst>
          <pc:docMk/>
          <pc:sldMk cId="3291716195" sldId="2685"/>
        </pc:sldMkLst>
        <pc:spChg chg="mod">
          <ac:chgData name="Donato Passarelli" userId="f0cfdcf5-61ca-4be8-aa94-d8e955c9f720" providerId="ADAL" clId="{15F82AF7-D265-4574-BE1C-84F7FC10BF06}" dt="2022-03-01T18:50:05.107" v="3767" actId="20577"/>
          <ac:spMkLst>
            <pc:docMk/>
            <pc:sldMk cId="3291716195" sldId="2685"/>
            <ac:spMk id="3" creationId="{6EF5AFF8-9D96-424D-930A-FEB986559FCA}"/>
          </ac:spMkLst>
        </pc:spChg>
        <pc:graphicFrameChg chg="modGraphic">
          <ac:chgData name="Donato Passarelli" userId="f0cfdcf5-61ca-4be8-aa94-d8e955c9f720" providerId="ADAL" clId="{15F82AF7-D265-4574-BE1C-84F7FC10BF06}" dt="2022-03-01T19:02:20.897" v="3980" actId="113"/>
          <ac:graphicFrameMkLst>
            <pc:docMk/>
            <pc:sldMk cId="3291716195" sldId="2685"/>
            <ac:graphicFrameMk id="7" creationId="{A413DDB3-268C-4B61-BF29-C90D85C3A3C0}"/>
          </ac:graphicFrameMkLst>
        </pc:graphicFrameChg>
      </pc:sldChg>
      <pc:sldChg chg="addSp delSp modSp add mod">
        <pc:chgData name="Donato Passarelli" userId="f0cfdcf5-61ca-4be8-aa94-d8e955c9f720" providerId="ADAL" clId="{15F82AF7-D265-4574-BE1C-84F7FC10BF06}" dt="2022-03-01T18:22:45.387" v="3046" actId="6549"/>
        <pc:sldMkLst>
          <pc:docMk/>
          <pc:sldMk cId="1301925587" sldId="2697"/>
        </pc:sldMkLst>
        <pc:spChg chg="mod">
          <ac:chgData name="Donato Passarelli" userId="f0cfdcf5-61ca-4be8-aa94-d8e955c9f720" providerId="ADAL" clId="{15F82AF7-D265-4574-BE1C-84F7FC10BF06}" dt="2022-03-01T18:22:45.387" v="3046" actId="6549"/>
          <ac:spMkLst>
            <pc:docMk/>
            <pc:sldMk cId="1301925587" sldId="2697"/>
            <ac:spMk id="8" creationId="{DA81A93F-78CF-4377-B23C-F124690C7053}"/>
          </ac:spMkLst>
        </pc:spChg>
        <pc:spChg chg="add mod">
          <ac:chgData name="Donato Passarelli" userId="f0cfdcf5-61ca-4be8-aa94-d8e955c9f720" providerId="ADAL" clId="{15F82AF7-D265-4574-BE1C-84F7FC10BF06}" dt="2022-03-01T17:55:33.815" v="2320" actId="14100"/>
          <ac:spMkLst>
            <pc:docMk/>
            <pc:sldMk cId="1301925587" sldId="2697"/>
            <ac:spMk id="9" creationId="{210FCE35-7E29-4534-A425-E59BBEEBCFD9}"/>
          </ac:spMkLst>
        </pc:spChg>
        <pc:graphicFrameChg chg="add del mod">
          <ac:chgData name="Donato Passarelli" userId="f0cfdcf5-61ca-4be8-aa94-d8e955c9f720" providerId="ADAL" clId="{15F82AF7-D265-4574-BE1C-84F7FC10BF06}" dt="2022-03-01T17:27:44.634" v="1601" actId="478"/>
          <ac:graphicFrameMkLst>
            <pc:docMk/>
            <pc:sldMk cId="1301925587" sldId="2697"/>
            <ac:graphicFrameMk id="2" creationId="{0CC05B65-2FDF-4062-8E7F-F4A924F327A7}"/>
          </ac:graphicFrameMkLst>
        </pc:graphicFrameChg>
        <pc:graphicFrameChg chg="mod modGraphic">
          <ac:chgData name="Donato Passarelli" userId="f0cfdcf5-61ca-4be8-aa94-d8e955c9f720" providerId="ADAL" clId="{15F82AF7-D265-4574-BE1C-84F7FC10BF06}" dt="2022-03-01T17:54:19.698" v="2299"/>
          <ac:graphicFrameMkLst>
            <pc:docMk/>
            <pc:sldMk cId="1301925587" sldId="2697"/>
            <ac:graphicFrameMk id="7" creationId="{A35B489A-15E5-4971-B14A-CE0E075B3F57}"/>
          </ac:graphicFrameMkLst>
        </pc:graphicFrameChg>
      </pc:sldChg>
      <pc:sldChg chg="addSp modSp mod">
        <pc:chgData name="Donato Passarelli" userId="f0cfdcf5-61ca-4be8-aa94-d8e955c9f720" providerId="ADAL" clId="{15F82AF7-D265-4574-BE1C-84F7FC10BF06}" dt="2022-02-28T20:11:25.057" v="825" actId="948"/>
        <pc:sldMkLst>
          <pc:docMk/>
          <pc:sldMk cId="1356492444" sldId="2698"/>
        </pc:sldMkLst>
        <pc:spChg chg="add mod">
          <ac:chgData name="Donato Passarelli" userId="f0cfdcf5-61ca-4be8-aa94-d8e955c9f720" providerId="ADAL" clId="{15F82AF7-D265-4574-BE1C-84F7FC10BF06}" dt="2022-02-28T20:11:25.057" v="825" actId="948"/>
          <ac:spMkLst>
            <pc:docMk/>
            <pc:sldMk cId="1356492444" sldId="2698"/>
            <ac:spMk id="2" creationId="{2CEF54B2-3636-4F5A-B411-ABCF8576EBDD}"/>
          </ac:spMkLst>
        </pc:spChg>
        <pc:picChg chg="add mod modCrop">
          <ac:chgData name="Donato Passarelli" userId="f0cfdcf5-61ca-4be8-aa94-d8e955c9f720" providerId="ADAL" clId="{15F82AF7-D265-4574-BE1C-84F7FC10BF06}" dt="2022-02-28T19:59:38.071" v="266" actId="1036"/>
          <ac:picMkLst>
            <pc:docMk/>
            <pc:sldMk cId="1356492444" sldId="2698"/>
            <ac:picMk id="7" creationId="{ABBC31F0-50F7-4FB4-A499-0CA43EA65489}"/>
          </ac:picMkLst>
        </pc:picChg>
        <pc:picChg chg="mod modCrop">
          <ac:chgData name="Donato Passarelli" userId="f0cfdcf5-61ca-4be8-aa94-d8e955c9f720" providerId="ADAL" clId="{15F82AF7-D265-4574-BE1C-84F7FC10BF06}" dt="2022-02-28T19:59:38.071" v="266" actId="1036"/>
          <ac:picMkLst>
            <pc:docMk/>
            <pc:sldMk cId="1356492444" sldId="2698"/>
            <ac:picMk id="8" creationId="{9A26C892-C2CA-4EFA-A565-BF0656FD6EB2}"/>
          </ac:picMkLst>
        </pc:picChg>
      </pc:sldChg>
      <pc:sldChg chg="addSp delSp modSp mod">
        <pc:chgData name="Donato Passarelli" userId="f0cfdcf5-61ca-4be8-aa94-d8e955c9f720" providerId="ADAL" clId="{15F82AF7-D265-4574-BE1C-84F7FC10BF06}" dt="2022-02-28T20:11:11.407" v="823" actId="1076"/>
        <pc:sldMkLst>
          <pc:docMk/>
          <pc:sldMk cId="3510045660" sldId="2699"/>
        </pc:sldMkLst>
        <pc:spChg chg="add del mod">
          <ac:chgData name="Donato Passarelli" userId="f0cfdcf5-61ca-4be8-aa94-d8e955c9f720" providerId="ADAL" clId="{15F82AF7-D265-4574-BE1C-84F7FC10BF06}" dt="2022-02-28T19:58:14.782" v="216"/>
          <ac:spMkLst>
            <pc:docMk/>
            <pc:sldMk cId="3510045660" sldId="2699"/>
            <ac:spMk id="2" creationId="{CE196E14-ADCF-40F6-A1CD-84A5FF69A291}"/>
          </ac:spMkLst>
        </pc:spChg>
        <pc:spChg chg="add mod">
          <ac:chgData name="Donato Passarelli" userId="f0cfdcf5-61ca-4be8-aa94-d8e955c9f720" providerId="ADAL" clId="{15F82AF7-D265-4574-BE1C-84F7FC10BF06}" dt="2022-02-28T20:11:11.407" v="823" actId="1076"/>
          <ac:spMkLst>
            <pc:docMk/>
            <pc:sldMk cId="3510045660" sldId="2699"/>
            <ac:spMk id="11" creationId="{99146CBE-D3D8-42BF-88A2-CD4FFFF817F3}"/>
          </ac:spMkLst>
        </pc:spChg>
        <pc:picChg chg="mod modCrop">
          <ac:chgData name="Donato Passarelli" userId="f0cfdcf5-61ca-4be8-aa94-d8e955c9f720" providerId="ADAL" clId="{15F82AF7-D265-4574-BE1C-84F7FC10BF06}" dt="2022-02-28T20:02:58.936" v="432" actId="1076"/>
          <ac:picMkLst>
            <pc:docMk/>
            <pc:sldMk cId="3510045660" sldId="2699"/>
            <ac:picMk id="8" creationId="{5B407DA6-FD5C-4704-84B8-5F0CF40B910B}"/>
          </ac:picMkLst>
        </pc:picChg>
        <pc:picChg chg="add mod modCrop">
          <ac:chgData name="Donato Passarelli" userId="f0cfdcf5-61ca-4be8-aa94-d8e955c9f720" providerId="ADAL" clId="{15F82AF7-D265-4574-BE1C-84F7FC10BF06}" dt="2022-02-28T19:58:10.882" v="214" actId="1037"/>
          <ac:picMkLst>
            <pc:docMk/>
            <pc:sldMk cId="3510045660" sldId="2699"/>
            <ac:picMk id="9" creationId="{63F4966A-C584-4C75-98A4-5462F5B934EF}"/>
          </ac:picMkLst>
        </pc:picChg>
        <pc:picChg chg="add del mod">
          <ac:chgData name="Donato Passarelli" userId="f0cfdcf5-61ca-4be8-aa94-d8e955c9f720" providerId="ADAL" clId="{15F82AF7-D265-4574-BE1C-84F7FC10BF06}" dt="2022-02-28T19:58:50.349" v="219" actId="478"/>
          <ac:picMkLst>
            <pc:docMk/>
            <pc:sldMk cId="3510045660" sldId="2699"/>
            <ac:picMk id="10" creationId="{DC5F46F4-DAC6-4D10-A4DB-307E100826F3}"/>
          </ac:picMkLst>
        </pc:picChg>
      </pc:sldChg>
      <pc:sldChg chg="modSp new mod">
        <pc:chgData name="Donato Passarelli" userId="f0cfdcf5-61ca-4be8-aa94-d8e955c9f720" providerId="ADAL" clId="{15F82AF7-D265-4574-BE1C-84F7FC10BF06}" dt="2022-03-01T18:53:28.225" v="3935" actId="115"/>
        <pc:sldMkLst>
          <pc:docMk/>
          <pc:sldMk cId="2196796756" sldId="2701"/>
        </pc:sldMkLst>
        <pc:spChg chg="mod">
          <ac:chgData name="Donato Passarelli" userId="f0cfdcf5-61ca-4be8-aa94-d8e955c9f720" providerId="ADAL" clId="{15F82AF7-D265-4574-BE1C-84F7FC10BF06}" dt="2022-03-01T18:53:28.225" v="3935" actId="115"/>
          <ac:spMkLst>
            <pc:docMk/>
            <pc:sldMk cId="2196796756" sldId="2701"/>
            <ac:spMk id="2" creationId="{DAC9E96A-FF40-4E94-8F47-E84D45987758}"/>
          </ac:spMkLst>
        </pc:spChg>
        <pc:spChg chg="mod">
          <ac:chgData name="Donato Passarelli" userId="f0cfdcf5-61ca-4be8-aa94-d8e955c9f720" providerId="ADAL" clId="{15F82AF7-D265-4574-BE1C-84F7FC10BF06}" dt="2022-03-01T18:50:46.507" v="3798" actId="20577"/>
          <ac:spMkLst>
            <pc:docMk/>
            <pc:sldMk cId="2196796756" sldId="2701"/>
            <ac:spMk id="3" creationId="{857EBEED-1CA0-4179-9668-B44E119F5438}"/>
          </ac:spMkLst>
        </pc:spChg>
      </pc:sldChg>
      <pc:sldChg chg="addSp delSp modSp new mod">
        <pc:chgData name="Donato Passarelli" userId="f0cfdcf5-61ca-4be8-aa94-d8e955c9f720" providerId="ADAL" clId="{15F82AF7-D265-4574-BE1C-84F7FC10BF06}" dt="2022-03-01T19:58:18.891" v="4503" actId="20577"/>
        <pc:sldMkLst>
          <pc:docMk/>
          <pc:sldMk cId="1443027399" sldId="2702"/>
        </pc:sldMkLst>
        <pc:spChg chg="mod">
          <ac:chgData name="Donato Passarelli" userId="f0cfdcf5-61ca-4be8-aa94-d8e955c9f720" providerId="ADAL" clId="{15F82AF7-D265-4574-BE1C-84F7FC10BF06}" dt="2022-03-01T19:58:18.891" v="4503" actId="20577"/>
          <ac:spMkLst>
            <pc:docMk/>
            <pc:sldMk cId="1443027399" sldId="2702"/>
            <ac:spMk id="3" creationId="{C49CE532-780B-476D-8592-BDF8F1B0EB3B}"/>
          </ac:spMkLst>
        </pc:spChg>
        <pc:spChg chg="add del mod">
          <ac:chgData name="Donato Passarelli" userId="f0cfdcf5-61ca-4be8-aa94-d8e955c9f720" providerId="ADAL" clId="{15F82AF7-D265-4574-BE1C-84F7FC10BF06}" dt="2022-03-01T19:56:56.582" v="4469" actId="478"/>
          <ac:spMkLst>
            <pc:docMk/>
            <pc:sldMk cId="1443027399" sldId="2702"/>
            <ac:spMk id="11" creationId="{2DAD5804-9E26-4747-AF3C-3D9E80B3FC2B}"/>
          </ac:spMkLst>
        </pc:spChg>
        <pc:spChg chg="add del mod">
          <ac:chgData name="Donato Passarelli" userId="f0cfdcf5-61ca-4be8-aa94-d8e955c9f720" providerId="ADAL" clId="{15F82AF7-D265-4574-BE1C-84F7FC10BF06}" dt="2022-03-01T19:56:54.108" v="4468" actId="478"/>
          <ac:spMkLst>
            <pc:docMk/>
            <pc:sldMk cId="1443027399" sldId="2702"/>
            <ac:spMk id="12" creationId="{53EA131B-A0B5-4C11-B58E-2611679405D1}"/>
          </ac:spMkLst>
        </pc:spChg>
        <pc:spChg chg="add mod">
          <ac:chgData name="Donato Passarelli" userId="f0cfdcf5-61ca-4be8-aa94-d8e955c9f720" providerId="ADAL" clId="{15F82AF7-D265-4574-BE1C-84F7FC10BF06}" dt="2022-03-01T19:57:15.277" v="4472" actId="21"/>
          <ac:spMkLst>
            <pc:docMk/>
            <pc:sldMk cId="1443027399" sldId="2702"/>
            <ac:spMk id="13" creationId="{890F49C3-D16D-422A-BA4D-27D315DC4BFB}"/>
          </ac:spMkLst>
        </pc:spChg>
        <pc:spChg chg="add mod">
          <ac:chgData name="Donato Passarelli" userId="f0cfdcf5-61ca-4be8-aa94-d8e955c9f720" providerId="ADAL" clId="{15F82AF7-D265-4574-BE1C-84F7FC10BF06}" dt="2022-03-01T19:56:48.484" v="4467"/>
          <ac:spMkLst>
            <pc:docMk/>
            <pc:sldMk cId="1443027399" sldId="2702"/>
            <ac:spMk id="14" creationId="{EC8D879A-A790-49EA-8F5B-2FC2026B3AE2}"/>
          </ac:spMkLst>
        </pc:spChg>
        <pc:spChg chg="add mod">
          <ac:chgData name="Donato Passarelli" userId="f0cfdcf5-61ca-4be8-aa94-d8e955c9f720" providerId="ADAL" clId="{15F82AF7-D265-4574-BE1C-84F7FC10BF06}" dt="2022-03-01T19:56:48.484" v="4467"/>
          <ac:spMkLst>
            <pc:docMk/>
            <pc:sldMk cId="1443027399" sldId="2702"/>
            <ac:spMk id="15" creationId="{AD7C3AE1-C6E5-4142-B7F7-30FCBE28748B}"/>
          </ac:spMkLst>
        </pc:spChg>
        <pc:spChg chg="add mod">
          <ac:chgData name="Donato Passarelli" userId="f0cfdcf5-61ca-4be8-aa94-d8e955c9f720" providerId="ADAL" clId="{15F82AF7-D265-4574-BE1C-84F7FC10BF06}" dt="2022-03-01T19:56:48.484" v="4467"/>
          <ac:spMkLst>
            <pc:docMk/>
            <pc:sldMk cId="1443027399" sldId="2702"/>
            <ac:spMk id="16" creationId="{D0188A78-1352-4D9F-BBD3-ED8C20AA53AD}"/>
          </ac:spMkLst>
        </pc:spChg>
        <pc:spChg chg="add mod">
          <ac:chgData name="Donato Passarelli" userId="f0cfdcf5-61ca-4be8-aa94-d8e955c9f720" providerId="ADAL" clId="{15F82AF7-D265-4574-BE1C-84F7FC10BF06}" dt="2022-03-01T19:56:48.484" v="4467"/>
          <ac:spMkLst>
            <pc:docMk/>
            <pc:sldMk cId="1443027399" sldId="2702"/>
            <ac:spMk id="17" creationId="{A4EFB41B-0764-493F-991B-C1536CA806E1}"/>
          </ac:spMkLst>
        </pc:spChg>
        <pc:spChg chg="add mod">
          <ac:chgData name="Donato Passarelli" userId="f0cfdcf5-61ca-4be8-aa94-d8e955c9f720" providerId="ADAL" clId="{15F82AF7-D265-4574-BE1C-84F7FC10BF06}" dt="2022-03-01T19:56:48.484" v="4467"/>
          <ac:spMkLst>
            <pc:docMk/>
            <pc:sldMk cId="1443027399" sldId="2702"/>
            <ac:spMk id="18" creationId="{A81DC4AA-6432-4FD4-9AB0-1E84C7343D4F}"/>
          </ac:spMkLst>
        </pc:spChg>
        <pc:spChg chg="add mod">
          <ac:chgData name="Donato Passarelli" userId="f0cfdcf5-61ca-4be8-aa94-d8e955c9f720" providerId="ADAL" clId="{15F82AF7-D265-4574-BE1C-84F7FC10BF06}" dt="2022-03-01T19:56:48.484" v="4467"/>
          <ac:spMkLst>
            <pc:docMk/>
            <pc:sldMk cId="1443027399" sldId="2702"/>
            <ac:spMk id="21" creationId="{50809AE6-32DF-41CE-9BE5-A182577847BA}"/>
          </ac:spMkLst>
        </pc:spChg>
        <pc:picChg chg="add mod">
          <ac:chgData name="Donato Passarelli" userId="f0cfdcf5-61ca-4be8-aa94-d8e955c9f720" providerId="ADAL" clId="{15F82AF7-D265-4574-BE1C-84F7FC10BF06}" dt="2022-03-01T19:56:48.484" v="4467"/>
          <ac:picMkLst>
            <pc:docMk/>
            <pc:sldMk cId="1443027399" sldId="2702"/>
            <ac:picMk id="7" creationId="{046D4D05-25FD-429E-A9BC-838339B668B8}"/>
          </ac:picMkLst>
        </pc:picChg>
        <pc:picChg chg="add mod">
          <ac:chgData name="Donato Passarelli" userId="f0cfdcf5-61ca-4be8-aa94-d8e955c9f720" providerId="ADAL" clId="{15F82AF7-D265-4574-BE1C-84F7FC10BF06}" dt="2022-03-01T19:56:48.484" v="4467"/>
          <ac:picMkLst>
            <pc:docMk/>
            <pc:sldMk cId="1443027399" sldId="2702"/>
            <ac:picMk id="8" creationId="{A65BFEF2-B860-496D-88E6-8127A7078D8F}"/>
          </ac:picMkLst>
        </pc:picChg>
        <pc:picChg chg="add mod">
          <ac:chgData name="Donato Passarelli" userId="f0cfdcf5-61ca-4be8-aa94-d8e955c9f720" providerId="ADAL" clId="{15F82AF7-D265-4574-BE1C-84F7FC10BF06}" dt="2022-03-01T19:56:48.484" v="4467"/>
          <ac:picMkLst>
            <pc:docMk/>
            <pc:sldMk cId="1443027399" sldId="2702"/>
            <ac:picMk id="9" creationId="{BE5C8A09-09EC-46A0-851A-9FBFF5848AF1}"/>
          </ac:picMkLst>
        </pc:picChg>
        <pc:picChg chg="add mod">
          <ac:chgData name="Donato Passarelli" userId="f0cfdcf5-61ca-4be8-aa94-d8e955c9f720" providerId="ADAL" clId="{15F82AF7-D265-4574-BE1C-84F7FC10BF06}" dt="2022-03-01T19:56:48.484" v="4467"/>
          <ac:picMkLst>
            <pc:docMk/>
            <pc:sldMk cId="1443027399" sldId="2702"/>
            <ac:picMk id="10" creationId="{F4231955-9470-46FF-B5DA-61C95303A074}"/>
          </ac:picMkLst>
        </pc:picChg>
        <pc:picChg chg="add mod">
          <ac:chgData name="Donato Passarelli" userId="f0cfdcf5-61ca-4be8-aa94-d8e955c9f720" providerId="ADAL" clId="{15F82AF7-D265-4574-BE1C-84F7FC10BF06}" dt="2022-03-01T19:56:48.484" v="4467"/>
          <ac:picMkLst>
            <pc:docMk/>
            <pc:sldMk cId="1443027399" sldId="2702"/>
            <ac:picMk id="19" creationId="{2086D5B9-B964-4D91-9AD6-30F072F977B3}"/>
          </ac:picMkLst>
        </pc:picChg>
        <pc:picChg chg="add mod">
          <ac:chgData name="Donato Passarelli" userId="f0cfdcf5-61ca-4be8-aa94-d8e955c9f720" providerId="ADAL" clId="{15F82AF7-D265-4574-BE1C-84F7FC10BF06}" dt="2022-03-01T19:57:11.030" v="4471" actId="1076"/>
          <ac:picMkLst>
            <pc:docMk/>
            <pc:sldMk cId="1443027399" sldId="2702"/>
            <ac:picMk id="20" creationId="{65353767-89AE-4BF3-9184-C01E08A71452}"/>
          </ac:picMkLst>
        </pc:picChg>
      </pc:sldChg>
      <pc:sldChg chg="addSp modSp new mod ord">
        <pc:chgData name="Donato Passarelli" userId="f0cfdcf5-61ca-4be8-aa94-d8e955c9f720" providerId="ADAL" clId="{15F82AF7-D265-4574-BE1C-84F7FC10BF06}" dt="2022-03-01T20:01:10.509" v="4548"/>
        <pc:sldMkLst>
          <pc:docMk/>
          <pc:sldMk cId="3107896712" sldId="2703"/>
        </pc:sldMkLst>
        <pc:spChg chg="mod">
          <ac:chgData name="Donato Passarelli" userId="f0cfdcf5-61ca-4be8-aa94-d8e955c9f720" providerId="ADAL" clId="{15F82AF7-D265-4574-BE1C-84F7FC10BF06}" dt="2022-03-01T19:59:47.838" v="4541" actId="20577"/>
          <ac:spMkLst>
            <pc:docMk/>
            <pc:sldMk cId="3107896712" sldId="2703"/>
            <ac:spMk id="3" creationId="{D1BE3C9D-4217-4BA9-B7AA-55678F57C4B0}"/>
          </ac:spMkLst>
        </pc:spChg>
        <pc:spChg chg="add mod">
          <ac:chgData name="Donato Passarelli" userId="f0cfdcf5-61ca-4be8-aa94-d8e955c9f720" providerId="ADAL" clId="{15F82AF7-D265-4574-BE1C-84F7FC10BF06}" dt="2022-03-01T19:58:57.031" v="4505"/>
          <ac:spMkLst>
            <pc:docMk/>
            <pc:sldMk cId="3107896712" sldId="2703"/>
            <ac:spMk id="8" creationId="{57F3FA8C-948A-4541-8F56-2EBB3DB5BF31}"/>
          </ac:spMkLst>
        </pc:spChg>
        <pc:spChg chg="add mod">
          <ac:chgData name="Donato Passarelli" userId="f0cfdcf5-61ca-4be8-aa94-d8e955c9f720" providerId="ADAL" clId="{15F82AF7-D265-4574-BE1C-84F7FC10BF06}" dt="2022-03-01T19:58:57.031" v="4505"/>
          <ac:spMkLst>
            <pc:docMk/>
            <pc:sldMk cId="3107896712" sldId="2703"/>
            <ac:spMk id="10" creationId="{001AE484-5E17-48A2-96A0-642517E862F8}"/>
          </ac:spMkLst>
        </pc:spChg>
        <pc:spChg chg="add mod">
          <ac:chgData name="Donato Passarelli" userId="f0cfdcf5-61ca-4be8-aa94-d8e955c9f720" providerId="ADAL" clId="{15F82AF7-D265-4574-BE1C-84F7FC10BF06}" dt="2022-03-01T19:58:57.031" v="4505"/>
          <ac:spMkLst>
            <pc:docMk/>
            <pc:sldMk cId="3107896712" sldId="2703"/>
            <ac:spMk id="15" creationId="{D2EB419A-FA7D-4523-96B0-87F35731691C}"/>
          </ac:spMkLst>
        </pc:spChg>
        <pc:spChg chg="add mod">
          <ac:chgData name="Donato Passarelli" userId="f0cfdcf5-61ca-4be8-aa94-d8e955c9f720" providerId="ADAL" clId="{15F82AF7-D265-4574-BE1C-84F7FC10BF06}" dt="2022-03-01T19:58:57.031" v="4505"/>
          <ac:spMkLst>
            <pc:docMk/>
            <pc:sldMk cId="3107896712" sldId="2703"/>
            <ac:spMk id="16" creationId="{941CB8D2-EBDA-4D8A-AB46-FF6F47CBF8A4}"/>
          </ac:spMkLst>
        </pc:spChg>
        <pc:spChg chg="add mod">
          <ac:chgData name="Donato Passarelli" userId="f0cfdcf5-61ca-4be8-aa94-d8e955c9f720" providerId="ADAL" clId="{15F82AF7-D265-4574-BE1C-84F7FC10BF06}" dt="2022-03-01T19:58:57.031" v="4505"/>
          <ac:spMkLst>
            <pc:docMk/>
            <pc:sldMk cId="3107896712" sldId="2703"/>
            <ac:spMk id="20" creationId="{6998D189-88EC-4197-A677-08F7F9E3BA51}"/>
          </ac:spMkLst>
        </pc:spChg>
        <pc:spChg chg="add mod">
          <ac:chgData name="Donato Passarelli" userId="f0cfdcf5-61ca-4be8-aa94-d8e955c9f720" providerId="ADAL" clId="{15F82AF7-D265-4574-BE1C-84F7FC10BF06}" dt="2022-03-01T19:58:57.031" v="4505"/>
          <ac:spMkLst>
            <pc:docMk/>
            <pc:sldMk cId="3107896712" sldId="2703"/>
            <ac:spMk id="23" creationId="{F20C6AAB-02E3-45E8-972C-C356D643CD4D}"/>
          </ac:spMkLst>
        </pc:spChg>
        <pc:spChg chg="add mod">
          <ac:chgData name="Donato Passarelli" userId="f0cfdcf5-61ca-4be8-aa94-d8e955c9f720" providerId="ADAL" clId="{15F82AF7-D265-4574-BE1C-84F7FC10BF06}" dt="2022-03-01T19:58:57.031" v="4505"/>
          <ac:spMkLst>
            <pc:docMk/>
            <pc:sldMk cId="3107896712" sldId="2703"/>
            <ac:spMk id="25" creationId="{B3496296-FB46-4C2F-8159-B8FC0E7EF2EA}"/>
          </ac:spMkLst>
        </pc:spChg>
        <pc:spChg chg="add mod">
          <ac:chgData name="Donato Passarelli" userId="f0cfdcf5-61ca-4be8-aa94-d8e955c9f720" providerId="ADAL" clId="{15F82AF7-D265-4574-BE1C-84F7FC10BF06}" dt="2022-03-01T19:58:57.031" v="4505"/>
          <ac:spMkLst>
            <pc:docMk/>
            <pc:sldMk cId="3107896712" sldId="2703"/>
            <ac:spMk id="26" creationId="{9D198FFD-CF78-4863-8311-F9CA9308E58B}"/>
          </ac:spMkLst>
        </pc:spChg>
        <pc:spChg chg="add mod">
          <ac:chgData name="Donato Passarelli" userId="f0cfdcf5-61ca-4be8-aa94-d8e955c9f720" providerId="ADAL" clId="{15F82AF7-D265-4574-BE1C-84F7FC10BF06}" dt="2022-03-01T19:58:57.031" v="4505"/>
          <ac:spMkLst>
            <pc:docMk/>
            <pc:sldMk cId="3107896712" sldId="2703"/>
            <ac:spMk id="28" creationId="{9AD39487-BD6E-4851-8AA5-6D6261C3309E}"/>
          </ac:spMkLst>
        </pc:spChg>
        <pc:spChg chg="add mod">
          <ac:chgData name="Donato Passarelli" userId="f0cfdcf5-61ca-4be8-aa94-d8e955c9f720" providerId="ADAL" clId="{15F82AF7-D265-4574-BE1C-84F7FC10BF06}" dt="2022-03-01T19:59:15.443" v="4506"/>
          <ac:spMkLst>
            <pc:docMk/>
            <pc:sldMk cId="3107896712" sldId="2703"/>
            <ac:spMk id="32" creationId="{DA7BFE8F-8F0B-48F8-8493-9C5D56F26BB4}"/>
          </ac:spMkLst>
        </pc:spChg>
        <pc:spChg chg="add mod">
          <ac:chgData name="Donato Passarelli" userId="f0cfdcf5-61ca-4be8-aa94-d8e955c9f720" providerId="ADAL" clId="{15F82AF7-D265-4574-BE1C-84F7FC10BF06}" dt="2022-03-01T19:59:15.443" v="4506"/>
          <ac:spMkLst>
            <pc:docMk/>
            <pc:sldMk cId="3107896712" sldId="2703"/>
            <ac:spMk id="33" creationId="{FD4D959A-82E1-4A9D-8A3F-10026F02CC29}"/>
          </ac:spMkLst>
        </pc:spChg>
        <pc:spChg chg="add mod">
          <ac:chgData name="Donato Passarelli" userId="f0cfdcf5-61ca-4be8-aa94-d8e955c9f720" providerId="ADAL" clId="{15F82AF7-D265-4574-BE1C-84F7FC10BF06}" dt="2022-03-01T19:59:15.443" v="4506"/>
          <ac:spMkLst>
            <pc:docMk/>
            <pc:sldMk cId="3107896712" sldId="2703"/>
            <ac:spMk id="34" creationId="{B18F77B2-02D6-45E4-A948-947F29772E82}"/>
          </ac:spMkLst>
        </pc:spChg>
        <pc:spChg chg="add mod">
          <ac:chgData name="Donato Passarelli" userId="f0cfdcf5-61ca-4be8-aa94-d8e955c9f720" providerId="ADAL" clId="{15F82AF7-D265-4574-BE1C-84F7FC10BF06}" dt="2022-03-01T19:59:15.443" v="4506"/>
          <ac:spMkLst>
            <pc:docMk/>
            <pc:sldMk cId="3107896712" sldId="2703"/>
            <ac:spMk id="35" creationId="{6B402A32-50BC-4FBA-A239-A7DA2D105E52}"/>
          </ac:spMkLst>
        </pc:spChg>
        <pc:spChg chg="add mod">
          <ac:chgData name="Donato Passarelli" userId="f0cfdcf5-61ca-4be8-aa94-d8e955c9f720" providerId="ADAL" clId="{15F82AF7-D265-4574-BE1C-84F7FC10BF06}" dt="2022-03-01T19:59:15.443" v="4506"/>
          <ac:spMkLst>
            <pc:docMk/>
            <pc:sldMk cId="3107896712" sldId="2703"/>
            <ac:spMk id="36" creationId="{7C3899E7-840B-41B5-8A39-52EAB3381FF5}"/>
          </ac:spMkLst>
        </pc:spChg>
        <pc:picChg chg="add mod">
          <ac:chgData name="Donato Passarelli" userId="f0cfdcf5-61ca-4be8-aa94-d8e955c9f720" providerId="ADAL" clId="{15F82AF7-D265-4574-BE1C-84F7FC10BF06}" dt="2022-03-01T19:58:57.031" v="4505"/>
          <ac:picMkLst>
            <pc:docMk/>
            <pc:sldMk cId="3107896712" sldId="2703"/>
            <ac:picMk id="7" creationId="{64001649-9DF7-4B41-928D-9A846FA9ABA0}"/>
          </ac:picMkLst>
        </pc:pic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9" creationId="{F9B56CA0-20F4-481E-97B5-BA719B4A1C09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11" creationId="{EC8D41B5-B7CA-4BCB-A24B-45AA6949D98D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12" creationId="{C1D68D9E-6145-4102-A710-1DCF6BFC57C0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13" creationId="{D26747AD-564B-4E3F-88F1-7803BA095527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14" creationId="{7F231BBD-C894-4FF8-8725-47A6B7B6E2D0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17" creationId="{3A921D0B-A1B8-4BC3-8F52-E2F1EF3C69C3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18" creationId="{136DB304-C270-4010-AF1E-067FB4897011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19" creationId="{5E3387DE-8ECC-4F0B-BE36-140C494FD81A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21" creationId="{B6B3C36F-5864-4A1B-957E-68DB0B54D5A9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22" creationId="{E6F96CDB-6A68-4028-BB04-224712496D8C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24" creationId="{E47E504B-0FB6-4275-BADD-8D9B764BCBF8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27" creationId="{2EA99772-54A3-405B-924A-2F6379075664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29" creationId="{4D13522D-E99F-44C3-8B01-84F1DD1D69EB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30" creationId="{454EF5A6-D37E-48BC-9152-AA63596D48F8}"/>
          </ac:cxnSpMkLst>
        </pc:cxnChg>
        <pc:cxnChg chg="add mod">
          <ac:chgData name="Donato Passarelli" userId="f0cfdcf5-61ca-4be8-aa94-d8e955c9f720" providerId="ADAL" clId="{15F82AF7-D265-4574-BE1C-84F7FC10BF06}" dt="2022-03-01T19:58:57.031" v="4505"/>
          <ac:cxnSpMkLst>
            <pc:docMk/>
            <pc:sldMk cId="3107896712" sldId="2703"/>
            <ac:cxnSpMk id="31" creationId="{2CE215FD-9757-4FC0-83EE-3EC6D4E7198C}"/>
          </ac:cxnSpMkLst>
        </pc:cxnChg>
      </pc:sldChg>
      <pc:sldChg chg="addSp modSp new mod ord">
        <pc:chgData name="Donato Passarelli" userId="f0cfdcf5-61ca-4be8-aa94-d8e955c9f720" providerId="ADAL" clId="{15F82AF7-D265-4574-BE1C-84F7FC10BF06}" dt="2022-03-01T20:01:12.885" v="4550"/>
        <pc:sldMkLst>
          <pc:docMk/>
          <pc:sldMk cId="2842376484" sldId="2704"/>
        </pc:sldMkLst>
        <pc:spChg chg="mod">
          <ac:chgData name="Donato Passarelli" userId="f0cfdcf5-61ca-4be8-aa94-d8e955c9f720" providerId="ADAL" clId="{15F82AF7-D265-4574-BE1C-84F7FC10BF06}" dt="2022-03-01T20:00:48.267" v="4546"/>
          <ac:spMkLst>
            <pc:docMk/>
            <pc:sldMk cId="2842376484" sldId="2704"/>
            <ac:spMk id="3" creationId="{87C5DE3C-B49E-448F-BBCA-B322FEAD87C6}"/>
          </ac:spMkLst>
        </pc:spChg>
        <pc:spChg chg="add mod">
          <ac:chgData name="Donato Passarelli" userId="f0cfdcf5-61ca-4be8-aa94-d8e955c9f720" providerId="ADAL" clId="{15F82AF7-D265-4574-BE1C-84F7FC10BF06}" dt="2022-03-01T20:00:31.361" v="4545" actId="1076"/>
          <ac:spMkLst>
            <pc:docMk/>
            <pc:sldMk cId="2842376484" sldId="2704"/>
            <ac:spMk id="8" creationId="{86F6C504-F22C-4D22-A3E7-F699732EDAC7}"/>
          </ac:spMkLst>
        </pc:spChg>
        <pc:picChg chg="add mod">
          <ac:chgData name="Donato Passarelli" userId="f0cfdcf5-61ca-4be8-aa94-d8e955c9f720" providerId="ADAL" clId="{15F82AF7-D265-4574-BE1C-84F7FC10BF06}" dt="2022-03-01T20:00:20.644" v="4543"/>
          <ac:picMkLst>
            <pc:docMk/>
            <pc:sldMk cId="2842376484" sldId="2704"/>
            <ac:picMk id="7" creationId="{19AD709A-221A-4DF7-A2C2-4FB24592A8A6}"/>
          </ac:picMkLst>
        </pc:picChg>
      </pc:sldChg>
      <pc:sldChg chg="addSp delSp modSp new mod">
        <pc:chgData name="Donato Passarelli" userId="f0cfdcf5-61ca-4be8-aa94-d8e955c9f720" providerId="ADAL" clId="{15F82AF7-D265-4574-BE1C-84F7FC10BF06}" dt="2022-03-01T20:17:52.525" v="4590" actId="478"/>
        <pc:sldMkLst>
          <pc:docMk/>
          <pc:sldMk cId="1464515451" sldId="2705"/>
        </pc:sldMkLst>
        <pc:spChg chg="del">
          <ac:chgData name="Donato Passarelli" userId="f0cfdcf5-61ca-4be8-aa94-d8e955c9f720" providerId="ADAL" clId="{15F82AF7-D265-4574-BE1C-84F7FC10BF06}" dt="2022-03-01T20:17:52.525" v="4590" actId="478"/>
          <ac:spMkLst>
            <pc:docMk/>
            <pc:sldMk cId="1464515451" sldId="2705"/>
            <ac:spMk id="2" creationId="{63601F1A-6496-45A1-9749-ED77A02017E1}"/>
          </ac:spMkLst>
        </pc:spChg>
        <pc:spChg chg="mod">
          <ac:chgData name="Donato Passarelli" userId="f0cfdcf5-61ca-4be8-aa94-d8e955c9f720" providerId="ADAL" clId="{15F82AF7-D265-4574-BE1C-84F7FC10BF06}" dt="2022-03-01T20:17:47.801" v="4589"/>
          <ac:spMkLst>
            <pc:docMk/>
            <pc:sldMk cId="1464515451" sldId="2705"/>
            <ac:spMk id="3" creationId="{B51B8CAC-3C5D-448C-A801-4EED9D2ED587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9" creationId="{1A833042-6F1A-4FC6-A6A6-638BAE6FC6F9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12" creationId="{AB163D75-6073-442E-8D7C-CC29CA398D7A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15" creationId="{1ED1D171-71CD-47BC-9EB8-EB5C2F589DD7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18" creationId="{C6AC3496-BA0D-4503-8B99-41BE039E203E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21" creationId="{7BA39216-339F-4C89-B551-49262CC10F38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24" creationId="{2B43E1EF-0A17-4D56-A361-7ECB5FDBB5D6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27" creationId="{2B910063-C16E-4CE9-A857-6D6A363D0371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30" creationId="{258FE5DF-86B6-4767-BE0D-67F687CD5264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33" creationId="{0BACEE95-F002-47DF-A74D-EEE63ADC69D7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36" creationId="{9BB07F09-8C4D-4215-A1B7-2B9C8D800064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39" creationId="{23200749-DF48-46D2-AEE4-2A024D796FA9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42" creationId="{9AF7321D-23CF-4A0F-8F7F-E42FC43A541C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45" creationId="{FD582AFD-751A-45B8-A244-C6655C3FA5BB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48" creationId="{A0E7B60A-39E6-4523-A481-A56E56F9F6DB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51" creationId="{FA227A1E-9BDA-4D72-8F1B-4C414B605ACA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54" creationId="{AA4453AF-492D-4D8F-87EE-99257399091F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57" creationId="{FC441BEB-F825-49EC-B1A3-52C4E76804C1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60" creationId="{0FAECB3C-5EB6-4863-8C3F-F4AE93DC1C6D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63" creationId="{B742C56C-ACA6-4B7F-86D7-48AE678CF911}"/>
          </ac:spMkLst>
        </pc:spChg>
        <pc:spChg chg="add 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65" creationId="{48C23155-BB50-408A-94C3-7B6B85477D1E}"/>
          </ac:spMkLst>
        </pc:spChg>
        <pc:spChg chg="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67" creationId="{1873CA85-96E9-44CD-A1D4-183072584AF3}"/>
          </ac:spMkLst>
        </pc:spChg>
        <pc:spChg chg="add mod">
          <ac:chgData name="Donato Passarelli" userId="f0cfdcf5-61ca-4be8-aa94-d8e955c9f720" providerId="ADAL" clId="{15F82AF7-D265-4574-BE1C-84F7FC10BF06}" dt="2022-03-01T20:17:39.592" v="4588"/>
          <ac:spMkLst>
            <pc:docMk/>
            <pc:sldMk cId="1464515451" sldId="2705"/>
            <ac:spMk id="69" creationId="{A8CF91C8-96EE-45F6-8A32-C1E848D483A9}"/>
          </ac:spMkLst>
        </pc:s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8" creationId="{C6BE06B3-2CA6-46E2-AD2D-BF95916B400C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11" creationId="{54A43686-9A15-45CA-A18B-B3F81CC2DAEB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14" creationId="{AE8F5DD9-CC3D-4977-8D3A-22F546702D2C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17" creationId="{AC1989D9-BF76-4C49-8A51-2D81D85BA165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20" creationId="{93EABA03-6EA0-4902-9BB3-C640A9A9BA28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23" creationId="{BD4CDB84-A5D4-4E06-8EB2-CE8F02371EB7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26" creationId="{01314FD7-43F5-453B-8244-3793FD577204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29" creationId="{10819D3D-D0A6-402A-867E-81614A2EF812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32" creationId="{21536244-4009-4CA0-9569-EE72940A35A1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35" creationId="{2152B502-FCC8-44F7-9155-55580CB28D49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38" creationId="{D861297F-4067-454E-BB67-6D747AA96BEF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41" creationId="{3CD1B898-CF35-4724-9E66-BEAF5B98E0D8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44" creationId="{6FD07DBD-CD96-4474-AD11-1D3441170647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47" creationId="{BB3D807A-5CD8-4E48-8DCC-4CAA6D3D8D25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50" creationId="{E7996841-6F17-4B36-AD77-39ED6A890A94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53" creationId="{8F4BE5CD-A3AA-4D40-80E3-F7F263FCC9F5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56" creationId="{D5DAE37F-610E-4778-8EC8-79CD1F6EF6CC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59" creationId="{BC43C176-89A9-4F11-A23F-2EE9D533FA2D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62" creationId="{2FE93708-BCAE-46FC-A928-E56211D3F106}"/>
          </ac:grpSpMkLst>
        </pc:grpChg>
        <pc:grpChg chg="add mod">
          <ac:chgData name="Donato Passarelli" userId="f0cfdcf5-61ca-4be8-aa94-d8e955c9f720" providerId="ADAL" clId="{15F82AF7-D265-4574-BE1C-84F7FC10BF06}" dt="2022-03-01T20:17:39.592" v="4588"/>
          <ac:grpSpMkLst>
            <pc:docMk/>
            <pc:sldMk cId="1464515451" sldId="2705"/>
            <ac:grpSpMk id="66" creationId="{9E0C0424-A5F2-47D0-8606-9DE9D47D6D5E}"/>
          </ac:grpSpMkLst>
        </pc:grpChg>
        <pc:picChg chg="add mod">
          <ac:chgData name="Donato Passarelli" userId="f0cfdcf5-61ca-4be8-aa94-d8e955c9f720" providerId="ADAL" clId="{15F82AF7-D265-4574-BE1C-84F7FC10BF06}" dt="2022-03-01T20:17:39.592" v="4588"/>
          <ac:picMkLst>
            <pc:docMk/>
            <pc:sldMk cId="1464515451" sldId="2705"/>
            <ac:picMk id="7" creationId="{C7F9A13F-EB92-46C4-AED3-DABA6BF26B97}"/>
          </ac:picMkLst>
        </pc:pic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10" creationId="{AD633BD1-6E4A-4E87-B811-5731390D828B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13" creationId="{5B32CE84-6853-4684-A9F3-A0E4A94B3293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16" creationId="{730B0BBF-4131-4D01-9302-B65F0C5A3B05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19" creationId="{C50D96BA-970C-49E6-923E-453AB81788BF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22" creationId="{F6AC2406-6041-455C-9377-20BEC3C75563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25" creationId="{6700CB06-CE03-47D0-B047-6469ACCD8CF6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28" creationId="{E0691050-3A03-43D5-9AA3-1E16D668C9DF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31" creationId="{A81BD3DC-4112-4E26-AEBC-36D164320D3E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34" creationId="{F1F3B7DB-9F03-4EB4-B4D4-9BDB8CD14906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37" creationId="{9E4D58D9-B7B5-4EE9-A2EB-5036D4F1A947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40" creationId="{A3197C83-B05D-44A4-9552-1B646DD9A870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43" creationId="{4CCE5AAF-6EDB-408F-AD07-1C1EF690E5DE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46" creationId="{964AD960-08E2-44A4-97ED-CAE23DF2293C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49" creationId="{811B525A-93B0-4A9E-8BFF-EB841EE71A5D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52" creationId="{F80692F4-86E8-4F87-9687-940B2983A96D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55" creationId="{C3DF15F1-02FA-4C66-B1C5-18747D4DD332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58" creationId="{9C95ED8F-A5FD-453E-BC97-2568E5E3E8DD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61" creationId="{5EB550BE-1CDB-4769-9825-681C5D003262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64" creationId="{B430D160-534F-41BA-962A-10B6C23E5D91}"/>
          </ac:cxnSpMkLst>
        </pc:cxnChg>
        <pc:cxnChg chg="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68" creationId="{FD88ECA6-AEB5-42FC-8837-8959BE769E94}"/>
          </ac:cxnSpMkLst>
        </pc:cxnChg>
        <pc:cxnChg chg="add mod">
          <ac:chgData name="Donato Passarelli" userId="f0cfdcf5-61ca-4be8-aa94-d8e955c9f720" providerId="ADAL" clId="{15F82AF7-D265-4574-BE1C-84F7FC10BF06}" dt="2022-03-01T20:17:39.592" v="4588"/>
          <ac:cxnSpMkLst>
            <pc:docMk/>
            <pc:sldMk cId="1464515451" sldId="2705"/>
            <ac:cxnSpMk id="70" creationId="{823F88EE-86EC-4317-A59E-3409B2739A4A}"/>
          </ac:cxnSpMkLst>
        </pc:cxnChg>
      </pc:sldChg>
      <pc:sldChg chg="addSp delSp modSp new del mod">
        <pc:chgData name="Donato Passarelli" userId="f0cfdcf5-61ca-4be8-aa94-d8e955c9f720" providerId="ADAL" clId="{15F82AF7-D265-4574-BE1C-84F7FC10BF06}" dt="2022-03-01T20:17:08.478" v="4586" actId="2696"/>
        <pc:sldMkLst>
          <pc:docMk/>
          <pc:sldMk cId="3363888674" sldId="2705"/>
        </pc:sldMkLst>
        <pc:spChg chg="del">
          <ac:chgData name="Donato Passarelli" userId="f0cfdcf5-61ca-4be8-aa94-d8e955c9f720" providerId="ADAL" clId="{15F82AF7-D265-4574-BE1C-84F7FC10BF06}" dt="2022-03-01T20:16:44.337" v="4585" actId="478"/>
          <ac:spMkLst>
            <pc:docMk/>
            <pc:sldMk cId="3363888674" sldId="2705"/>
            <ac:spMk id="2" creationId="{21857F03-9DE3-4BE9-8E56-FD8B82E063B9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9" creationId="{B4F4583E-9F29-4130-9100-5BDD17D5A782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12" creationId="{C4531348-B8B7-4998-A6DE-5BAC57D40E96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15" creationId="{F2272C24-C29D-4D27-ACC3-744F67AB5544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18" creationId="{BF7C39AA-EDA3-4ED9-83AD-B3BF83482C71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21" creationId="{CEF2B160-38B6-45F2-9C19-EEF4A9E36CF9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24" creationId="{6457260F-B79F-470E-BF63-52F5EEB06FB1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27" creationId="{FDA4931B-FCB7-4AAF-99F8-45B0D2E86F3E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30" creationId="{4EDF152D-0363-4DE1-A4BD-5A8F9CF7DC11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33" creationId="{B57B10E8-DA73-4F4A-87E5-9BF52C25471D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36" creationId="{97CDE9A0-4AC5-4E51-A3D6-BA093548CD9D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39" creationId="{F06A18EF-F9BE-41E8-9C91-76000CCC5C1D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42" creationId="{C25538C5-A0E2-40FE-A946-702A84C44423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45" creationId="{3D373C51-A273-4A5D-BCC0-E95A1930D99A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48" creationId="{40FF67A4-372B-45F4-9F91-97CC0F1979BB}"/>
          </ac:spMkLst>
        </pc:spChg>
        <pc:spChg chg="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51" creationId="{0B167B4A-76FE-42C7-AC06-A7CB19BD7D41}"/>
          </ac:spMkLst>
        </pc:spChg>
        <pc:spChg chg="add mod">
          <ac:chgData name="Donato Passarelli" userId="f0cfdcf5-61ca-4be8-aa94-d8e955c9f720" providerId="ADAL" clId="{15F82AF7-D265-4574-BE1C-84F7FC10BF06}" dt="2022-03-01T20:16:38.889" v="4584"/>
          <ac:spMkLst>
            <pc:docMk/>
            <pc:sldMk cId="3363888674" sldId="2705"/>
            <ac:spMk id="53" creationId="{C31425DB-2F95-43D4-B1C5-EFC9DA072D57}"/>
          </ac:spMkLst>
        </pc:s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8" creationId="{E6726A31-8ECA-41BE-9F78-F6B388366A05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11" creationId="{1E8E6AFD-03F3-49F3-A082-1241C440A22D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14" creationId="{0BE3AD2F-908D-4CF8-A8D0-210E77796736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17" creationId="{BDD3C80D-BA86-493E-BFC0-AF86112B12D1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20" creationId="{854AF6CB-0762-4CD9-B5DD-CB467D1F685A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23" creationId="{63CDFF5F-8E32-4799-A7F9-0E7FEAB27EBF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26" creationId="{0FE278D9-0E6A-4D93-AF98-315D03ED8AF3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29" creationId="{4D7084B2-0407-469E-A5DA-B861E5694B33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32" creationId="{7AA809E3-A8A1-4B0E-B9E1-040400B69D6C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35" creationId="{4C010F94-6453-4D95-BB8E-4818A4B9D37C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38" creationId="{49BF8C0A-5FFB-4B64-9EEC-F817E3746192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41" creationId="{8223B259-D4D9-4237-BCA4-6F7D5677BE76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44" creationId="{773FC6C4-8EBD-4FE7-AC51-35AC153FC3B3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47" creationId="{661624C7-9784-4067-A154-4B9146014CBA}"/>
          </ac:grpSpMkLst>
        </pc:grpChg>
        <pc:grpChg chg="add mod">
          <ac:chgData name="Donato Passarelli" userId="f0cfdcf5-61ca-4be8-aa94-d8e955c9f720" providerId="ADAL" clId="{15F82AF7-D265-4574-BE1C-84F7FC10BF06}" dt="2022-03-01T20:16:38.889" v="4584"/>
          <ac:grpSpMkLst>
            <pc:docMk/>
            <pc:sldMk cId="3363888674" sldId="2705"/>
            <ac:grpSpMk id="50" creationId="{E9113D5F-4570-4067-8D46-FE0A3D709F80}"/>
          </ac:grpSpMkLst>
        </pc:grpChg>
        <pc:picChg chg="add mod">
          <ac:chgData name="Donato Passarelli" userId="f0cfdcf5-61ca-4be8-aa94-d8e955c9f720" providerId="ADAL" clId="{15F82AF7-D265-4574-BE1C-84F7FC10BF06}" dt="2022-03-01T20:16:38.889" v="4584"/>
          <ac:picMkLst>
            <pc:docMk/>
            <pc:sldMk cId="3363888674" sldId="2705"/>
            <ac:picMk id="7" creationId="{66C92C52-EC2F-423F-AF00-5F7B6EA96B05}"/>
          </ac:picMkLst>
        </pc:pic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10" creationId="{15D7382F-FE01-48E3-822B-A54799EB6EB9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13" creationId="{E0D64BC8-E214-4CDC-9642-CE061AE94B22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16" creationId="{BAD2623E-74C5-4E28-97C1-FCA107FA7C7E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19" creationId="{EA7FBE00-4CB6-4536-986F-302B04F8B842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22" creationId="{80FAFF18-F0F2-46D4-9B04-40B519DDAA51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25" creationId="{07A8FDB3-0266-4433-A1E6-ADF9E1285071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28" creationId="{97C8D71D-F3F5-4F1C-96F1-9582AF3F0512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31" creationId="{B4246FDD-9F1A-43A7-BCD2-87DBDF1010C0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34" creationId="{CD6C448C-0CF0-4ADB-8704-9654ACDF7E51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37" creationId="{C22EBC4D-6016-42B1-91DF-0EDF905C151E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40" creationId="{413C29F4-6CE1-4172-929C-2F1F343B7236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43" creationId="{3E6A0E36-E6B8-4D27-8AFF-BA0A17726CAC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46" creationId="{F2083897-2CA3-4CA5-A339-0C08FDBE59F9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49" creationId="{33E0821C-A604-48C4-A5F1-7243F7D9BFB0}"/>
          </ac:cxnSpMkLst>
        </pc:cxnChg>
        <pc:cxnChg chg="mod">
          <ac:chgData name="Donato Passarelli" userId="f0cfdcf5-61ca-4be8-aa94-d8e955c9f720" providerId="ADAL" clId="{15F82AF7-D265-4574-BE1C-84F7FC10BF06}" dt="2022-03-01T20:16:38.889" v="4584"/>
          <ac:cxnSpMkLst>
            <pc:docMk/>
            <pc:sldMk cId="3363888674" sldId="2705"/>
            <ac:cxnSpMk id="52" creationId="{9742095A-F211-40E5-8894-A0904FCFC48B}"/>
          </ac:cxnSpMkLst>
        </pc:cxnChg>
      </pc:sldChg>
      <pc:sldChg chg="addSp delSp modSp new mod">
        <pc:chgData name="Donato Passarelli" userId="f0cfdcf5-61ca-4be8-aa94-d8e955c9f720" providerId="ADAL" clId="{15F82AF7-D265-4574-BE1C-84F7FC10BF06}" dt="2022-03-01T21:01:05.484" v="4596" actId="478"/>
        <pc:sldMkLst>
          <pc:docMk/>
          <pc:sldMk cId="771243025" sldId="2706"/>
        </pc:sldMkLst>
        <pc:spChg chg="del">
          <ac:chgData name="Donato Passarelli" userId="f0cfdcf5-61ca-4be8-aa94-d8e955c9f720" providerId="ADAL" clId="{15F82AF7-D265-4574-BE1C-84F7FC10BF06}" dt="2022-03-01T21:01:05.484" v="4596" actId="478"/>
          <ac:spMkLst>
            <pc:docMk/>
            <pc:sldMk cId="771243025" sldId="2706"/>
            <ac:spMk id="2" creationId="{567C62EA-4748-4D50-8FA7-AF54BE04C624}"/>
          </ac:spMkLst>
        </pc:spChg>
        <pc:spChg chg="mod">
          <ac:chgData name="Donato Passarelli" userId="f0cfdcf5-61ca-4be8-aa94-d8e955c9f720" providerId="ADAL" clId="{15F82AF7-D265-4574-BE1C-84F7FC10BF06}" dt="2022-03-01T21:00:42.233" v="4593"/>
          <ac:spMkLst>
            <pc:docMk/>
            <pc:sldMk cId="771243025" sldId="2706"/>
            <ac:spMk id="3" creationId="{CD7C01C1-6FFB-4143-9EFB-06C307E17DC8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16" creationId="{AC8AFE9C-0EF6-4246-8D3E-1D2D50661387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17" creationId="{7087156A-2BC4-4CE2-BC6B-73B3CC7C61DF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18" creationId="{0AAC2D66-93EB-42DA-AFE4-5C4B214E55B7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19" creationId="{C5EE67FB-665D-4F10-AE41-71BB549A96A0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20" creationId="{1CE77243-0B1B-4733-8323-CA84E04F53C7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21" creationId="{70DA5A90-594B-4A4B-8AFC-AB007B7EF8D9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22" creationId="{95C83ABA-2EFD-4DD3-BB9E-35108CBC0289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23" creationId="{E65D6F4F-E862-4B3F-910C-D42FD6718DA5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24" creationId="{0FFCEE4F-C90F-4CCB-9926-6E570685990D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25" creationId="{8CC9AFB3-7663-42A2-AE73-2D2D6F8D3664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26" creationId="{72C6D56D-5EA1-4573-AB57-52EA847105E0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27" creationId="{660E64E5-F22C-41F1-9568-E6D50FA5B6C4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28" creationId="{52F06758-0151-4852-8FF8-3B9ECC833AC6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29" creationId="{84A96F30-7902-43A1-A1E4-CA0E88F524AC}"/>
          </ac:spMkLst>
        </pc:spChg>
        <pc:spChg chg="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30" creationId="{8DB9A3A6-5E8B-4B08-B1DA-E0415972E76E}"/>
          </ac:spMkLst>
        </pc:spChg>
        <pc:spChg chg="add 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31" creationId="{CD5E99F7-9D27-43CF-930A-8F45A82539AF}"/>
          </ac:spMkLst>
        </pc:spChg>
        <pc:spChg chg="add 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32" creationId="{CB05E559-D696-441C-B8CF-B03F01C43DFC}"/>
          </ac:spMkLst>
        </pc:spChg>
        <pc:spChg chg="add 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33" creationId="{1175134C-096D-4FE4-9272-B799E2B7DA6C}"/>
          </ac:spMkLst>
        </pc:spChg>
        <pc:spChg chg="add 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34" creationId="{C6559824-EE22-461D-91F0-92CAC57B0A16}"/>
          </ac:spMkLst>
        </pc:spChg>
        <pc:spChg chg="add 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35" creationId="{84CD9735-7814-4F78-B396-16F35A15418F}"/>
          </ac:spMkLst>
        </pc:spChg>
        <pc:spChg chg="add 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37" creationId="{01F7CB7F-1421-42A6-9DA8-813BED2A52C3}"/>
          </ac:spMkLst>
        </pc:spChg>
        <pc:spChg chg="add 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39" creationId="{BD9B8709-EBAD-43CC-9D3F-0E0617649070}"/>
          </ac:spMkLst>
        </pc:spChg>
        <pc:spChg chg="add 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40" creationId="{16093A1A-9F5E-43F3-9291-618A2E61210B}"/>
          </ac:spMkLst>
        </pc:spChg>
        <pc:spChg chg="add 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41" creationId="{5EFC5839-5764-46B6-81DC-B1FD01EFC54B}"/>
          </ac:spMkLst>
        </pc:spChg>
        <pc:spChg chg="add mod">
          <ac:chgData name="Donato Passarelli" userId="f0cfdcf5-61ca-4be8-aa94-d8e955c9f720" providerId="ADAL" clId="{15F82AF7-D265-4574-BE1C-84F7FC10BF06}" dt="2022-03-01T21:00:23.715" v="4592"/>
          <ac:spMkLst>
            <pc:docMk/>
            <pc:sldMk cId="771243025" sldId="2706"/>
            <ac:spMk id="42" creationId="{DC4FE3C4-19F0-40D8-BF9C-A8346E961845}"/>
          </ac:spMkLst>
        </pc:spChg>
        <pc:spChg chg="add mod">
          <ac:chgData name="Donato Passarelli" userId="f0cfdcf5-61ca-4be8-aa94-d8e955c9f720" providerId="ADAL" clId="{15F82AF7-D265-4574-BE1C-84F7FC10BF06}" dt="2022-03-01T21:01:01.683" v="4595" actId="1076"/>
          <ac:spMkLst>
            <pc:docMk/>
            <pc:sldMk cId="771243025" sldId="2706"/>
            <ac:spMk id="43" creationId="{A6D5F438-9554-4995-A608-008968CA31DA}"/>
          </ac:spMkLst>
        </pc:spChg>
        <pc:grpChg chg="add mod">
          <ac:chgData name="Donato Passarelli" userId="f0cfdcf5-61ca-4be8-aa94-d8e955c9f720" providerId="ADAL" clId="{15F82AF7-D265-4574-BE1C-84F7FC10BF06}" dt="2022-03-01T21:00:23.715" v="4592"/>
          <ac:grpSpMkLst>
            <pc:docMk/>
            <pc:sldMk cId="771243025" sldId="2706"/>
            <ac:grpSpMk id="7" creationId="{5430CFD0-A062-4B7C-9B92-EF426E641149}"/>
          </ac:grpSpMkLst>
        </pc:grpChg>
        <pc:picChg chg="mod">
          <ac:chgData name="Donato Passarelli" userId="f0cfdcf5-61ca-4be8-aa94-d8e955c9f720" providerId="ADAL" clId="{15F82AF7-D265-4574-BE1C-84F7FC10BF06}" dt="2022-03-01T21:00:23.715" v="4592"/>
          <ac:picMkLst>
            <pc:docMk/>
            <pc:sldMk cId="771243025" sldId="2706"/>
            <ac:picMk id="8" creationId="{3FA5EFFC-BEA5-4587-9BFF-43E7588B7742}"/>
          </ac:picMkLst>
        </pc:picChg>
        <pc:picChg chg="mod">
          <ac:chgData name="Donato Passarelli" userId="f0cfdcf5-61ca-4be8-aa94-d8e955c9f720" providerId="ADAL" clId="{15F82AF7-D265-4574-BE1C-84F7FC10BF06}" dt="2022-03-01T21:00:23.715" v="4592"/>
          <ac:picMkLst>
            <pc:docMk/>
            <pc:sldMk cId="771243025" sldId="2706"/>
            <ac:picMk id="9" creationId="{8EA8A809-C0FF-4812-90BF-F15760056AAC}"/>
          </ac:picMkLst>
        </pc:picChg>
        <pc:picChg chg="mod">
          <ac:chgData name="Donato Passarelli" userId="f0cfdcf5-61ca-4be8-aa94-d8e955c9f720" providerId="ADAL" clId="{15F82AF7-D265-4574-BE1C-84F7FC10BF06}" dt="2022-03-01T21:00:23.715" v="4592"/>
          <ac:picMkLst>
            <pc:docMk/>
            <pc:sldMk cId="771243025" sldId="2706"/>
            <ac:picMk id="10" creationId="{7BB8C8D8-D7ED-4525-841B-C11E991684A6}"/>
          </ac:picMkLst>
        </pc:picChg>
        <pc:picChg chg="mod">
          <ac:chgData name="Donato Passarelli" userId="f0cfdcf5-61ca-4be8-aa94-d8e955c9f720" providerId="ADAL" clId="{15F82AF7-D265-4574-BE1C-84F7FC10BF06}" dt="2022-03-01T21:00:23.715" v="4592"/>
          <ac:picMkLst>
            <pc:docMk/>
            <pc:sldMk cId="771243025" sldId="2706"/>
            <ac:picMk id="11" creationId="{22154C3B-CB78-43FC-B02B-1023D70FC8DF}"/>
          </ac:picMkLst>
        </pc:picChg>
        <pc:picChg chg="mod">
          <ac:chgData name="Donato Passarelli" userId="f0cfdcf5-61ca-4be8-aa94-d8e955c9f720" providerId="ADAL" clId="{15F82AF7-D265-4574-BE1C-84F7FC10BF06}" dt="2022-03-01T21:00:23.715" v="4592"/>
          <ac:picMkLst>
            <pc:docMk/>
            <pc:sldMk cId="771243025" sldId="2706"/>
            <ac:picMk id="12" creationId="{49D83D21-2F1E-4876-A301-E75FC2EA76BE}"/>
          </ac:picMkLst>
        </pc:picChg>
        <pc:picChg chg="mod">
          <ac:chgData name="Donato Passarelli" userId="f0cfdcf5-61ca-4be8-aa94-d8e955c9f720" providerId="ADAL" clId="{15F82AF7-D265-4574-BE1C-84F7FC10BF06}" dt="2022-03-01T21:00:23.715" v="4592"/>
          <ac:picMkLst>
            <pc:docMk/>
            <pc:sldMk cId="771243025" sldId="2706"/>
            <ac:picMk id="13" creationId="{7F3FB5C9-7307-4E0F-BB7F-F7DAA62157C5}"/>
          </ac:picMkLst>
        </pc:picChg>
        <pc:picChg chg="mod">
          <ac:chgData name="Donato Passarelli" userId="f0cfdcf5-61ca-4be8-aa94-d8e955c9f720" providerId="ADAL" clId="{15F82AF7-D265-4574-BE1C-84F7FC10BF06}" dt="2022-03-01T21:00:23.715" v="4592"/>
          <ac:picMkLst>
            <pc:docMk/>
            <pc:sldMk cId="771243025" sldId="2706"/>
            <ac:picMk id="14" creationId="{676F8F87-A499-4A19-B8F4-A9E614A915E3}"/>
          </ac:picMkLst>
        </pc:picChg>
        <pc:picChg chg="mod">
          <ac:chgData name="Donato Passarelli" userId="f0cfdcf5-61ca-4be8-aa94-d8e955c9f720" providerId="ADAL" clId="{15F82AF7-D265-4574-BE1C-84F7FC10BF06}" dt="2022-03-01T21:00:23.715" v="4592"/>
          <ac:picMkLst>
            <pc:docMk/>
            <pc:sldMk cId="771243025" sldId="2706"/>
            <ac:picMk id="15" creationId="{D0CC87E7-7234-4A1A-B6F3-C589DEB23581}"/>
          </ac:picMkLst>
        </pc:picChg>
        <pc:cxnChg chg="add mod">
          <ac:chgData name="Donato Passarelli" userId="f0cfdcf5-61ca-4be8-aa94-d8e955c9f720" providerId="ADAL" clId="{15F82AF7-D265-4574-BE1C-84F7FC10BF06}" dt="2022-03-01T21:00:23.715" v="4592"/>
          <ac:cxnSpMkLst>
            <pc:docMk/>
            <pc:sldMk cId="771243025" sldId="2706"/>
            <ac:cxnSpMk id="36" creationId="{44045248-2B99-4A30-9C18-240B3E6EAFB0}"/>
          </ac:cxnSpMkLst>
        </pc:cxnChg>
        <pc:cxnChg chg="add mod">
          <ac:chgData name="Donato Passarelli" userId="f0cfdcf5-61ca-4be8-aa94-d8e955c9f720" providerId="ADAL" clId="{15F82AF7-D265-4574-BE1C-84F7FC10BF06}" dt="2022-03-01T21:00:23.715" v="4592"/>
          <ac:cxnSpMkLst>
            <pc:docMk/>
            <pc:sldMk cId="771243025" sldId="2706"/>
            <ac:cxnSpMk id="38" creationId="{DE98D1E3-660B-42A7-99B3-F66950C10711}"/>
          </ac:cxnSpMkLst>
        </pc:cxnChg>
      </pc:sldChg>
    </pc:docChg>
  </pc:docChgLst>
  <pc:docChgLst>
    <pc:chgData name="Donato Passarelli" userId="f0cfdcf5-61ca-4be8-aa94-d8e955c9f720" providerId="ADAL" clId="{9CB18161-E8FE-495A-B07C-CDDB03DCDB23}"/>
    <pc:docChg chg="undo custSel addSld delSld modSld sldOrd modSection">
      <pc:chgData name="Donato Passarelli" userId="f0cfdcf5-61ca-4be8-aa94-d8e955c9f720" providerId="ADAL" clId="{9CB18161-E8FE-495A-B07C-CDDB03DCDB23}" dt="2022-10-09T03:45:08.831" v="10244" actId="1036"/>
      <pc:docMkLst>
        <pc:docMk/>
      </pc:docMkLst>
      <pc:sldChg chg="addSp delSp modSp del mod ord">
        <pc:chgData name="Donato Passarelli" userId="f0cfdcf5-61ca-4be8-aa94-d8e955c9f720" providerId="ADAL" clId="{9CB18161-E8FE-495A-B07C-CDDB03DCDB23}" dt="2022-10-07T15:28:16.212" v="5971" actId="2696"/>
        <pc:sldMkLst>
          <pc:docMk/>
          <pc:sldMk cId="4205539134" sldId="330"/>
        </pc:sldMkLst>
        <pc:spChg chg="mod">
          <ac:chgData name="Donato Passarelli" userId="f0cfdcf5-61ca-4be8-aa94-d8e955c9f720" providerId="ADAL" clId="{9CB18161-E8FE-495A-B07C-CDDB03DCDB23}" dt="2022-10-07T14:53:08.838" v="5630" actId="21"/>
          <ac:spMkLst>
            <pc:docMk/>
            <pc:sldMk cId="4205539134" sldId="330"/>
            <ac:spMk id="18" creationId="{C4615AC0-7FEE-4E8B-8C97-6E8F037D041D}"/>
          </ac:spMkLst>
        </pc:spChg>
        <pc:picChg chg="add del mod">
          <ac:chgData name="Donato Passarelli" userId="f0cfdcf5-61ca-4be8-aa94-d8e955c9f720" providerId="ADAL" clId="{9CB18161-E8FE-495A-B07C-CDDB03DCDB23}" dt="2022-10-07T15:03:21.364" v="5777" actId="21"/>
          <ac:picMkLst>
            <pc:docMk/>
            <pc:sldMk cId="4205539134" sldId="330"/>
            <ac:picMk id="6" creationId="{1CB4C839-BC29-4A44-84F0-D6872F6775A0}"/>
          </ac:picMkLst>
        </pc:picChg>
        <pc:picChg chg="add del mod">
          <ac:chgData name="Donato Passarelli" userId="f0cfdcf5-61ca-4be8-aa94-d8e955c9f720" providerId="ADAL" clId="{9CB18161-E8FE-495A-B07C-CDDB03DCDB23}" dt="2022-10-07T15:03:21.364" v="5777" actId="21"/>
          <ac:picMkLst>
            <pc:docMk/>
            <pc:sldMk cId="4205539134" sldId="330"/>
            <ac:picMk id="10" creationId="{49E9C748-1857-4FAD-A5C6-D5D1FA6156CD}"/>
          </ac:picMkLst>
        </pc:picChg>
        <pc:picChg chg="add del mod">
          <ac:chgData name="Donato Passarelli" userId="f0cfdcf5-61ca-4be8-aa94-d8e955c9f720" providerId="ADAL" clId="{9CB18161-E8FE-495A-B07C-CDDB03DCDB23}" dt="2022-10-07T15:03:21.364" v="5777" actId="21"/>
          <ac:picMkLst>
            <pc:docMk/>
            <pc:sldMk cId="4205539134" sldId="330"/>
            <ac:picMk id="13" creationId="{F2E654FC-C393-41FF-B9F4-46C587750034}"/>
          </ac:picMkLst>
        </pc:picChg>
      </pc:sldChg>
      <pc:sldChg chg="del">
        <pc:chgData name="Donato Passarelli" userId="f0cfdcf5-61ca-4be8-aa94-d8e955c9f720" providerId="ADAL" clId="{9CB18161-E8FE-495A-B07C-CDDB03DCDB23}" dt="2022-10-07T13:43:45.668" v="5335" actId="2696"/>
        <pc:sldMkLst>
          <pc:docMk/>
          <pc:sldMk cId="2350125382" sldId="332"/>
        </pc:sldMkLst>
      </pc:sldChg>
      <pc:sldChg chg="delSp modSp del mod ord">
        <pc:chgData name="Donato Passarelli" userId="f0cfdcf5-61ca-4be8-aa94-d8e955c9f720" providerId="ADAL" clId="{9CB18161-E8FE-495A-B07C-CDDB03DCDB23}" dt="2022-10-07T15:28:06.251" v="5970" actId="2696"/>
        <pc:sldMkLst>
          <pc:docMk/>
          <pc:sldMk cId="1879600250" sldId="345"/>
        </pc:sldMkLst>
        <pc:spChg chg="mod">
          <ac:chgData name="Donato Passarelli" userId="f0cfdcf5-61ca-4be8-aa94-d8e955c9f720" providerId="ADAL" clId="{9CB18161-E8FE-495A-B07C-CDDB03DCDB23}" dt="2022-10-06T15:43:56.981" v="3525" actId="20577"/>
          <ac:spMkLst>
            <pc:docMk/>
            <pc:sldMk cId="1879600250" sldId="345"/>
            <ac:spMk id="3" creationId="{62B7A1D4-ABFD-4454-8D12-CFCD33CEE9DB}"/>
          </ac:spMkLst>
        </pc:spChg>
        <pc:picChg chg="del">
          <ac:chgData name="Donato Passarelli" userId="f0cfdcf5-61ca-4be8-aa94-d8e955c9f720" providerId="ADAL" clId="{9CB18161-E8FE-495A-B07C-CDDB03DCDB23}" dt="2022-10-06T20:25:05.188" v="4267" actId="478"/>
          <ac:picMkLst>
            <pc:docMk/>
            <pc:sldMk cId="1879600250" sldId="345"/>
            <ac:picMk id="7" creationId="{D38C61D7-2FA5-2B41-9476-5BCFA3C7DD5E}"/>
          </ac:picMkLst>
        </pc:picChg>
        <pc:picChg chg="del">
          <ac:chgData name="Donato Passarelli" userId="f0cfdcf5-61ca-4be8-aa94-d8e955c9f720" providerId="ADAL" clId="{9CB18161-E8FE-495A-B07C-CDDB03DCDB23}" dt="2022-10-06T20:25:06.129" v="4268" actId="478"/>
          <ac:picMkLst>
            <pc:docMk/>
            <pc:sldMk cId="1879600250" sldId="345"/>
            <ac:picMk id="9" creationId="{44CA6308-8E56-0E46-ADA9-B3F511A6B032}"/>
          </ac:picMkLst>
        </pc:picChg>
      </pc:sldChg>
      <pc:sldChg chg="modSp mod">
        <pc:chgData name="Donato Passarelli" userId="f0cfdcf5-61ca-4be8-aa94-d8e955c9f720" providerId="ADAL" clId="{9CB18161-E8FE-495A-B07C-CDDB03DCDB23}" dt="2022-10-04T21:20:59.446" v="9"/>
        <pc:sldMkLst>
          <pc:docMk/>
          <pc:sldMk cId="1139286859" sldId="2470"/>
        </pc:sldMkLst>
        <pc:spChg chg="mod">
          <ac:chgData name="Donato Passarelli" userId="f0cfdcf5-61ca-4be8-aa94-d8e955c9f720" providerId="ADAL" clId="{9CB18161-E8FE-495A-B07C-CDDB03DCDB23}" dt="2022-10-04T21:20:59.446" v="9"/>
          <ac:spMkLst>
            <pc:docMk/>
            <pc:sldMk cId="1139286859" sldId="2470"/>
            <ac:spMk id="3" creationId="{00000000-0000-0000-0000-000000000000}"/>
          </ac:spMkLst>
        </pc:spChg>
        <pc:spChg chg="mod">
          <ac:chgData name="Donato Passarelli" userId="f0cfdcf5-61ca-4be8-aa94-d8e955c9f720" providerId="ADAL" clId="{9CB18161-E8FE-495A-B07C-CDDB03DCDB23}" dt="2022-10-04T21:20:35.865" v="8" actId="20577"/>
          <ac:spMkLst>
            <pc:docMk/>
            <pc:sldMk cId="1139286859" sldId="2470"/>
            <ac:spMk id="4" creationId="{00000000-0000-0000-0000-000000000000}"/>
          </ac:spMkLst>
        </pc:spChg>
      </pc:sldChg>
      <pc:sldChg chg="modSp mod">
        <pc:chgData name="Donato Passarelli" userId="f0cfdcf5-61ca-4be8-aa94-d8e955c9f720" providerId="ADAL" clId="{9CB18161-E8FE-495A-B07C-CDDB03DCDB23}" dt="2022-10-08T19:52:18.866" v="9945" actId="20577"/>
        <pc:sldMkLst>
          <pc:docMk/>
          <pc:sldMk cId="3653143860" sldId="2521"/>
        </pc:sldMkLst>
        <pc:spChg chg="mod">
          <ac:chgData name="Donato Passarelli" userId="f0cfdcf5-61ca-4be8-aa94-d8e955c9f720" providerId="ADAL" clId="{9CB18161-E8FE-495A-B07C-CDDB03DCDB23}" dt="2022-10-08T19:52:18.866" v="9945" actId="20577"/>
          <ac:spMkLst>
            <pc:docMk/>
            <pc:sldMk cId="3653143860" sldId="2521"/>
            <ac:spMk id="2" creationId="{A89080F9-A02E-4F3A-9536-62D8557D5373}"/>
          </ac:spMkLst>
        </pc:spChg>
      </pc:sldChg>
      <pc:sldChg chg="del">
        <pc:chgData name="Donato Passarelli" userId="f0cfdcf5-61ca-4be8-aa94-d8e955c9f720" providerId="ADAL" clId="{9CB18161-E8FE-495A-B07C-CDDB03DCDB23}" dt="2022-10-07T15:40:20.085" v="5978" actId="2696"/>
        <pc:sldMkLst>
          <pc:docMk/>
          <pc:sldMk cId="2546701077" sldId="2533"/>
        </pc:sldMkLst>
      </pc:sldChg>
      <pc:sldChg chg="del">
        <pc:chgData name="Donato Passarelli" userId="f0cfdcf5-61ca-4be8-aa94-d8e955c9f720" providerId="ADAL" clId="{9CB18161-E8FE-495A-B07C-CDDB03DCDB23}" dt="2022-10-07T13:41:39.094" v="5321" actId="2696"/>
        <pc:sldMkLst>
          <pc:docMk/>
          <pc:sldMk cId="1778930478" sldId="2602"/>
        </pc:sldMkLst>
      </pc:sldChg>
      <pc:sldChg chg="del">
        <pc:chgData name="Donato Passarelli" userId="f0cfdcf5-61ca-4be8-aa94-d8e955c9f720" providerId="ADAL" clId="{9CB18161-E8FE-495A-B07C-CDDB03DCDB23}" dt="2022-10-06T12:05:08.339" v="1555" actId="2696"/>
        <pc:sldMkLst>
          <pc:docMk/>
          <pc:sldMk cId="1720513494" sldId="2603"/>
        </pc:sldMkLst>
      </pc:sldChg>
      <pc:sldChg chg="del">
        <pc:chgData name="Donato Passarelli" userId="f0cfdcf5-61ca-4be8-aa94-d8e955c9f720" providerId="ADAL" clId="{9CB18161-E8FE-495A-B07C-CDDB03DCDB23}" dt="2022-10-05T11:22:53.558" v="150" actId="2696"/>
        <pc:sldMkLst>
          <pc:docMk/>
          <pc:sldMk cId="2753750142" sldId="2632"/>
        </pc:sldMkLst>
      </pc:sldChg>
      <pc:sldChg chg="del">
        <pc:chgData name="Donato Passarelli" userId="f0cfdcf5-61ca-4be8-aa94-d8e955c9f720" providerId="ADAL" clId="{9CB18161-E8FE-495A-B07C-CDDB03DCDB23}" dt="2022-10-07T13:41:36.707" v="5320" actId="2696"/>
        <pc:sldMkLst>
          <pc:docMk/>
          <pc:sldMk cId="3490914813" sldId="2634"/>
        </pc:sldMkLst>
      </pc:sldChg>
      <pc:sldChg chg="del">
        <pc:chgData name="Donato Passarelli" userId="f0cfdcf5-61ca-4be8-aa94-d8e955c9f720" providerId="ADAL" clId="{9CB18161-E8FE-495A-B07C-CDDB03DCDB23}" dt="2022-10-05T11:23:19.186" v="151" actId="2696"/>
        <pc:sldMkLst>
          <pc:docMk/>
          <pc:sldMk cId="4186645932" sldId="2636"/>
        </pc:sldMkLst>
      </pc:sldChg>
      <pc:sldChg chg="del">
        <pc:chgData name="Donato Passarelli" userId="f0cfdcf5-61ca-4be8-aa94-d8e955c9f720" providerId="ADAL" clId="{9CB18161-E8FE-495A-B07C-CDDB03DCDB23}" dt="2022-10-07T13:41:41.343" v="5322" actId="2696"/>
        <pc:sldMkLst>
          <pc:docMk/>
          <pc:sldMk cId="2233962110" sldId="2637"/>
        </pc:sldMkLst>
      </pc:sldChg>
      <pc:sldChg chg="addSp delSp modSp del mod">
        <pc:chgData name="Donato Passarelli" userId="f0cfdcf5-61ca-4be8-aa94-d8e955c9f720" providerId="ADAL" clId="{9CB18161-E8FE-495A-B07C-CDDB03DCDB23}" dt="2022-10-07T15:30:00.150" v="5973" actId="2696"/>
        <pc:sldMkLst>
          <pc:docMk/>
          <pc:sldMk cId="3444022781" sldId="2643"/>
        </pc:sldMkLst>
        <pc:spChg chg="del topLvl">
          <ac:chgData name="Donato Passarelli" userId="f0cfdcf5-61ca-4be8-aa94-d8e955c9f720" providerId="ADAL" clId="{9CB18161-E8FE-495A-B07C-CDDB03DCDB23}" dt="2022-10-06T22:34:11.610" v="4428" actId="478"/>
          <ac:spMkLst>
            <pc:docMk/>
            <pc:sldMk cId="3444022781" sldId="2643"/>
            <ac:spMk id="17" creationId="{C8EBF030-36FF-489A-AA0E-2791F303F9E0}"/>
          </ac:spMkLst>
        </pc:spChg>
        <pc:spChg chg="del mod topLvl">
          <ac:chgData name="Donato Passarelli" userId="f0cfdcf5-61ca-4be8-aa94-d8e955c9f720" providerId="ADAL" clId="{9CB18161-E8FE-495A-B07C-CDDB03DCDB23}" dt="2022-10-06T22:32:28.376" v="4406" actId="478"/>
          <ac:spMkLst>
            <pc:docMk/>
            <pc:sldMk cId="3444022781" sldId="2643"/>
            <ac:spMk id="20" creationId="{3A6979AC-A1E0-49E8-BDCE-DD8CF58C8031}"/>
          </ac:spMkLst>
        </pc:spChg>
        <pc:spChg chg="mod">
          <ac:chgData name="Donato Passarelli" userId="f0cfdcf5-61ca-4be8-aa94-d8e955c9f720" providerId="ADAL" clId="{9CB18161-E8FE-495A-B07C-CDDB03DCDB23}" dt="2022-10-06T22:33:51.009" v="4421"/>
          <ac:spMkLst>
            <pc:docMk/>
            <pc:sldMk cId="3444022781" sldId="2643"/>
            <ac:spMk id="24" creationId="{D5A17D0A-5AE6-45D8-A6EC-71691C2C3099}"/>
          </ac:spMkLst>
        </pc:spChg>
        <pc:grpChg chg="add del mod">
          <ac:chgData name="Donato Passarelli" userId="f0cfdcf5-61ca-4be8-aa94-d8e955c9f720" providerId="ADAL" clId="{9CB18161-E8FE-495A-B07C-CDDB03DCDB23}" dt="2022-10-07T15:28:57.591" v="5972" actId="21"/>
          <ac:grpSpMkLst>
            <pc:docMk/>
            <pc:sldMk cId="3444022781" sldId="2643"/>
            <ac:grpSpMk id="2" creationId="{024B0F7E-78F6-4143-A35A-A0CF729AE75A}"/>
          </ac:grpSpMkLst>
        </pc:grpChg>
        <pc:grpChg chg="del mod ord">
          <ac:chgData name="Donato Passarelli" userId="f0cfdcf5-61ca-4be8-aa94-d8e955c9f720" providerId="ADAL" clId="{9CB18161-E8FE-495A-B07C-CDDB03DCDB23}" dt="2022-10-06T22:34:11.610" v="4428" actId="478"/>
          <ac:grpSpMkLst>
            <pc:docMk/>
            <pc:sldMk cId="3444022781" sldId="2643"/>
            <ac:grpSpMk id="15" creationId="{B0874981-0F5A-4E6C-9884-1F24DF759FFE}"/>
          </ac:grpSpMkLst>
        </pc:grpChg>
        <pc:grpChg chg="del mod">
          <ac:chgData name="Donato Passarelli" userId="f0cfdcf5-61ca-4be8-aa94-d8e955c9f720" providerId="ADAL" clId="{9CB18161-E8FE-495A-B07C-CDDB03DCDB23}" dt="2022-10-06T22:32:28.376" v="4406" actId="478"/>
          <ac:grpSpMkLst>
            <pc:docMk/>
            <pc:sldMk cId="3444022781" sldId="2643"/>
            <ac:grpSpMk id="18" creationId="{467BDDDF-A515-4FF9-AB2C-5E236493ACD4}"/>
          </ac:grpSpMkLst>
        </pc:grpChg>
        <pc:grpChg chg="add del mod">
          <ac:chgData name="Donato Passarelli" userId="f0cfdcf5-61ca-4be8-aa94-d8e955c9f720" providerId="ADAL" clId="{9CB18161-E8FE-495A-B07C-CDDB03DCDB23}" dt="2022-10-06T22:33:52.477" v="4422"/>
          <ac:grpSpMkLst>
            <pc:docMk/>
            <pc:sldMk cId="3444022781" sldId="2643"/>
            <ac:grpSpMk id="22" creationId="{387597DC-05D0-41AA-B7C2-475073F1AE76}"/>
          </ac:grpSpMkLst>
        </pc:grpChg>
        <pc:picChg chg="add mod">
          <ac:chgData name="Donato Passarelli" userId="f0cfdcf5-61ca-4be8-aa94-d8e955c9f720" providerId="ADAL" clId="{9CB18161-E8FE-495A-B07C-CDDB03DCDB23}" dt="2022-10-07T14:46:17.920" v="5559" actId="1035"/>
          <ac:picMkLst>
            <pc:docMk/>
            <pc:sldMk cId="3444022781" sldId="2643"/>
            <ac:picMk id="8" creationId="{07430D8A-8393-4FEC-8F95-917DBA1359ED}"/>
          </ac:picMkLst>
        </pc:picChg>
        <pc:picChg chg="del">
          <ac:chgData name="Donato Passarelli" userId="f0cfdcf5-61ca-4be8-aa94-d8e955c9f720" providerId="ADAL" clId="{9CB18161-E8FE-495A-B07C-CDDB03DCDB23}" dt="2022-10-06T22:31:49.259" v="4397" actId="478"/>
          <ac:picMkLst>
            <pc:docMk/>
            <pc:sldMk cId="3444022781" sldId="2643"/>
            <ac:picMk id="13" creationId="{B104A3B2-3B7C-4829-A5F1-3CD45EF8A0B8}"/>
          </ac:picMkLst>
        </pc:picChg>
        <pc:picChg chg="mod topLvl modCrop">
          <ac:chgData name="Donato Passarelli" userId="f0cfdcf5-61ca-4be8-aa94-d8e955c9f720" providerId="ADAL" clId="{9CB18161-E8FE-495A-B07C-CDDB03DCDB23}" dt="2022-10-07T14:46:17.920" v="5559" actId="1035"/>
          <ac:picMkLst>
            <pc:docMk/>
            <pc:sldMk cId="3444022781" sldId="2643"/>
            <ac:picMk id="16" creationId="{ECA80CCC-C6EC-48EC-9FFF-FC4C92883F1E}"/>
          </ac:picMkLst>
        </pc:picChg>
        <pc:picChg chg="mod topLvl">
          <ac:chgData name="Donato Passarelli" userId="f0cfdcf5-61ca-4be8-aa94-d8e955c9f720" providerId="ADAL" clId="{9CB18161-E8FE-495A-B07C-CDDB03DCDB23}" dt="2022-10-07T14:46:17.920" v="5559" actId="1035"/>
          <ac:picMkLst>
            <pc:docMk/>
            <pc:sldMk cId="3444022781" sldId="2643"/>
            <ac:picMk id="19" creationId="{25783125-016B-4B8C-B695-7CEDEB26EACA}"/>
          </ac:picMkLst>
        </pc:picChg>
        <pc:picChg chg="add del mod">
          <ac:chgData name="Donato Passarelli" userId="f0cfdcf5-61ca-4be8-aa94-d8e955c9f720" providerId="ADAL" clId="{9CB18161-E8FE-495A-B07C-CDDB03DCDB23}" dt="2022-10-06T22:33:37.742" v="4419" actId="478"/>
          <ac:picMkLst>
            <pc:docMk/>
            <pc:sldMk cId="3444022781" sldId="2643"/>
            <ac:picMk id="21" creationId="{12D1B77D-F794-4A93-8BBA-CEE2E98BEAAD}"/>
          </ac:picMkLst>
        </pc:picChg>
        <pc:picChg chg="mod">
          <ac:chgData name="Donato Passarelli" userId="f0cfdcf5-61ca-4be8-aa94-d8e955c9f720" providerId="ADAL" clId="{9CB18161-E8FE-495A-B07C-CDDB03DCDB23}" dt="2022-10-06T22:33:51.009" v="4421"/>
          <ac:picMkLst>
            <pc:docMk/>
            <pc:sldMk cId="3444022781" sldId="2643"/>
            <ac:picMk id="23" creationId="{124B04C9-2B8D-48B0-AD08-A68D38F9AC76}"/>
          </ac:picMkLst>
        </pc:picChg>
      </pc:sldChg>
      <pc:sldChg chg="del">
        <pc:chgData name="Donato Passarelli" userId="f0cfdcf5-61ca-4be8-aa94-d8e955c9f720" providerId="ADAL" clId="{9CB18161-E8FE-495A-B07C-CDDB03DCDB23}" dt="2022-10-06T11:55:03.089" v="1474" actId="2696"/>
        <pc:sldMkLst>
          <pc:docMk/>
          <pc:sldMk cId="327840950" sldId="2658"/>
        </pc:sldMkLst>
      </pc:sldChg>
      <pc:sldChg chg="delSp modSp mod">
        <pc:chgData name="Donato Passarelli" userId="f0cfdcf5-61ca-4be8-aa94-d8e955c9f720" providerId="ADAL" clId="{9CB18161-E8FE-495A-B07C-CDDB03DCDB23}" dt="2022-10-06T14:24:41.417" v="2778" actId="13926"/>
        <pc:sldMkLst>
          <pc:docMk/>
          <pc:sldMk cId="3649209009" sldId="2660"/>
        </pc:sldMkLst>
        <pc:spChg chg="mod">
          <ac:chgData name="Donato Passarelli" userId="f0cfdcf5-61ca-4be8-aa94-d8e955c9f720" providerId="ADAL" clId="{9CB18161-E8FE-495A-B07C-CDDB03DCDB23}" dt="2022-10-06T14:24:41.417" v="2778" actId="13926"/>
          <ac:spMkLst>
            <pc:docMk/>
            <pc:sldMk cId="3649209009" sldId="2660"/>
            <ac:spMk id="2" creationId="{313FD6E5-7FC6-4BA0-9CBB-1CA963B7A84A}"/>
          </ac:spMkLst>
        </pc:spChg>
        <pc:spChg chg="del">
          <ac:chgData name="Donato Passarelli" userId="f0cfdcf5-61ca-4be8-aa94-d8e955c9f720" providerId="ADAL" clId="{9CB18161-E8FE-495A-B07C-CDDB03DCDB23}" dt="2022-10-06T11:55:21.338" v="1476" actId="478"/>
          <ac:spMkLst>
            <pc:docMk/>
            <pc:sldMk cId="3649209009" sldId="2660"/>
            <ac:spMk id="7" creationId="{5F8C7F52-1910-4BDD-B2F9-8E362C97D8F1}"/>
          </ac:spMkLst>
        </pc:spChg>
      </pc:sldChg>
      <pc:sldChg chg="addSp delSp modSp mod ord">
        <pc:chgData name="Donato Passarelli" userId="f0cfdcf5-61ca-4be8-aa94-d8e955c9f720" providerId="ADAL" clId="{9CB18161-E8FE-495A-B07C-CDDB03DCDB23}" dt="2022-10-08T20:10:29.610" v="10044" actId="20577"/>
        <pc:sldMkLst>
          <pc:docMk/>
          <pc:sldMk cId="3368961237" sldId="2672"/>
        </pc:sldMkLst>
        <pc:spChg chg="mod">
          <ac:chgData name="Donato Passarelli" userId="f0cfdcf5-61ca-4be8-aa94-d8e955c9f720" providerId="ADAL" clId="{9CB18161-E8FE-495A-B07C-CDDB03DCDB23}" dt="2022-10-08T20:10:29.610" v="10044" actId="20577"/>
          <ac:spMkLst>
            <pc:docMk/>
            <pc:sldMk cId="3368961237" sldId="2672"/>
            <ac:spMk id="2" creationId="{0DE6DD5F-B891-4614-BCCF-3736AF39860D}"/>
          </ac:spMkLst>
        </pc:spChg>
        <pc:spChg chg="mod">
          <ac:chgData name="Donato Passarelli" userId="f0cfdcf5-61ca-4be8-aa94-d8e955c9f720" providerId="ADAL" clId="{9CB18161-E8FE-495A-B07C-CDDB03DCDB23}" dt="2022-10-07T15:44:30.545" v="6000" actId="20577"/>
          <ac:spMkLst>
            <pc:docMk/>
            <pc:sldMk cId="3368961237" sldId="2672"/>
            <ac:spMk id="3" creationId="{0E846905-4D08-4921-878E-F9D1FDAC3A27}"/>
          </ac:spMkLst>
        </pc:spChg>
        <pc:spChg chg="add del">
          <ac:chgData name="Donato Passarelli" userId="f0cfdcf5-61ca-4be8-aa94-d8e955c9f720" providerId="ADAL" clId="{9CB18161-E8FE-495A-B07C-CDDB03DCDB23}" dt="2022-10-07T15:45:21.846" v="6007" actId="478"/>
          <ac:spMkLst>
            <pc:docMk/>
            <pc:sldMk cId="3368961237" sldId="2672"/>
            <ac:spMk id="7" creationId="{4C8AAE10-6A57-4D0E-9E32-4667ED4A09A2}"/>
          </ac:spMkLst>
        </pc:spChg>
        <pc:spChg chg="add del mod">
          <ac:chgData name="Donato Passarelli" userId="f0cfdcf5-61ca-4be8-aa94-d8e955c9f720" providerId="ADAL" clId="{9CB18161-E8FE-495A-B07C-CDDB03DCDB23}" dt="2022-10-07T16:01:44.154" v="6631"/>
          <ac:spMkLst>
            <pc:docMk/>
            <pc:sldMk cId="3368961237" sldId="2672"/>
            <ac:spMk id="8" creationId="{4D9C0D2E-B9A5-4E22-8753-F3179BFFC1DD}"/>
          </ac:spMkLst>
        </pc:spChg>
        <pc:spChg chg="add del mod">
          <ac:chgData name="Donato Passarelli" userId="f0cfdcf5-61ca-4be8-aa94-d8e955c9f720" providerId="ADAL" clId="{9CB18161-E8FE-495A-B07C-CDDB03DCDB23}" dt="2022-10-07T16:02:25.080" v="6670" actId="478"/>
          <ac:spMkLst>
            <pc:docMk/>
            <pc:sldMk cId="3368961237" sldId="2672"/>
            <ac:spMk id="9" creationId="{BBA4FF3E-89E1-45EA-84B7-708F1F9D71B8}"/>
          </ac:spMkLst>
        </pc:spChg>
      </pc:sldChg>
      <pc:sldChg chg="del">
        <pc:chgData name="Donato Passarelli" userId="f0cfdcf5-61ca-4be8-aa94-d8e955c9f720" providerId="ADAL" clId="{9CB18161-E8FE-495A-B07C-CDDB03DCDB23}" dt="2022-10-07T16:13:08.239" v="7059" actId="47"/>
        <pc:sldMkLst>
          <pc:docMk/>
          <pc:sldMk cId="1040086435" sldId="2673"/>
        </pc:sldMkLst>
      </pc:sldChg>
      <pc:sldChg chg="del">
        <pc:chgData name="Donato Passarelli" userId="f0cfdcf5-61ca-4be8-aa94-d8e955c9f720" providerId="ADAL" clId="{9CB18161-E8FE-495A-B07C-CDDB03DCDB23}" dt="2022-10-07T13:43:50.682" v="5336" actId="2696"/>
        <pc:sldMkLst>
          <pc:docMk/>
          <pc:sldMk cId="1289761094" sldId="2684"/>
        </pc:sldMkLst>
      </pc:sldChg>
      <pc:sldChg chg="del ord">
        <pc:chgData name="Donato Passarelli" userId="f0cfdcf5-61ca-4be8-aa94-d8e955c9f720" providerId="ADAL" clId="{9CB18161-E8FE-495A-B07C-CDDB03DCDB23}" dt="2022-10-07T16:11:18.792" v="7029" actId="2696"/>
        <pc:sldMkLst>
          <pc:docMk/>
          <pc:sldMk cId="3291716195" sldId="2685"/>
        </pc:sldMkLst>
      </pc:sldChg>
      <pc:sldChg chg="del ord">
        <pc:chgData name="Donato Passarelli" userId="f0cfdcf5-61ca-4be8-aa94-d8e955c9f720" providerId="ADAL" clId="{9CB18161-E8FE-495A-B07C-CDDB03DCDB23}" dt="2022-10-07T13:42:03.889" v="5325" actId="2696"/>
        <pc:sldMkLst>
          <pc:docMk/>
          <pc:sldMk cId="2014913380" sldId="2689"/>
        </pc:sldMkLst>
      </pc:sldChg>
      <pc:sldChg chg="del">
        <pc:chgData name="Donato Passarelli" userId="f0cfdcf5-61ca-4be8-aa94-d8e955c9f720" providerId="ADAL" clId="{9CB18161-E8FE-495A-B07C-CDDB03DCDB23}" dt="2022-10-07T13:43:37.727" v="5334" actId="2696"/>
        <pc:sldMkLst>
          <pc:docMk/>
          <pc:sldMk cId="803436730" sldId="2693"/>
        </pc:sldMkLst>
      </pc:sldChg>
      <pc:sldChg chg="del">
        <pc:chgData name="Donato Passarelli" userId="f0cfdcf5-61ca-4be8-aa94-d8e955c9f720" providerId="ADAL" clId="{9CB18161-E8FE-495A-B07C-CDDB03DCDB23}" dt="2022-10-05T11:23:22.720" v="152" actId="2696"/>
        <pc:sldMkLst>
          <pc:docMk/>
          <pc:sldMk cId="1800970348" sldId="2695"/>
        </pc:sldMkLst>
      </pc:sldChg>
      <pc:sldChg chg="ord">
        <pc:chgData name="Donato Passarelli" userId="f0cfdcf5-61ca-4be8-aa94-d8e955c9f720" providerId="ADAL" clId="{9CB18161-E8FE-495A-B07C-CDDB03DCDB23}" dt="2022-10-07T13:43:20.157" v="5332"/>
        <pc:sldMkLst>
          <pc:docMk/>
          <pc:sldMk cId="307458277" sldId="2696"/>
        </pc:sldMkLst>
      </pc:sldChg>
      <pc:sldChg chg="addSp delSp modSp mod ord">
        <pc:chgData name="Donato Passarelli" userId="f0cfdcf5-61ca-4be8-aa94-d8e955c9f720" providerId="ADAL" clId="{9CB18161-E8FE-495A-B07C-CDDB03DCDB23}" dt="2022-10-07T12:54:52.886" v="4682" actId="1035"/>
        <pc:sldMkLst>
          <pc:docMk/>
          <pc:sldMk cId="1301925587" sldId="2697"/>
        </pc:sldMkLst>
        <pc:spChg chg="mod">
          <ac:chgData name="Donato Passarelli" userId="f0cfdcf5-61ca-4be8-aa94-d8e955c9f720" providerId="ADAL" clId="{9CB18161-E8FE-495A-B07C-CDDB03DCDB23}" dt="2022-10-06T15:14:27.049" v="2977" actId="20577"/>
          <ac:spMkLst>
            <pc:docMk/>
            <pc:sldMk cId="1301925587" sldId="2697"/>
            <ac:spMk id="3" creationId="{17EABF3F-E1C4-40FB-A8BC-74CEA70099FC}"/>
          </ac:spMkLst>
        </pc:spChg>
        <pc:spChg chg="del mod">
          <ac:chgData name="Donato Passarelli" userId="f0cfdcf5-61ca-4be8-aa94-d8e955c9f720" providerId="ADAL" clId="{9CB18161-E8FE-495A-B07C-CDDB03DCDB23}" dt="2022-10-05T11:29:24.746" v="195" actId="478"/>
          <ac:spMkLst>
            <pc:docMk/>
            <pc:sldMk cId="1301925587" sldId="2697"/>
            <ac:spMk id="8" creationId="{DA81A93F-78CF-4377-B23C-F124690C7053}"/>
          </ac:spMkLst>
        </pc:spChg>
        <pc:spChg chg="del">
          <ac:chgData name="Donato Passarelli" userId="f0cfdcf5-61ca-4be8-aa94-d8e955c9f720" providerId="ADAL" clId="{9CB18161-E8FE-495A-B07C-CDDB03DCDB23}" dt="2022-10-05T11:28:22.523" v="153" actId="478"/>
          <ac:spMkLst>
            <pc:docMk/>
            <pc:sldMk cId="1301925587" sldId="2697"/>
            <ac:spMk id="9" creationId="{210FCE35-7E29-4534-A425-E59BBEEBCFD9}"/>
          </ac:spMkLst>
        </pc:spChg>
        <pc:spChg chg="add mod">
          <ac:chgData name="Donato Passarelli" userId="f0cfdcf5-61ca-4be8-aa94-d8e955c9f720" providerId="ADAL" clId="{9CB18161-E8FE-495A-B07C-CDDB03DCDB23}" dt="2022-10-06T14:55:37.642" v="2929" actId="14100"/>
          <ac:spMkLst>
            <pc:docMk/>
            <pc:sldMk cId="1301925587" sldId="2697"/>
            <ac:spMk id="12" creationId="{5668419A-80EE-4910-9D2D-0F93AAC6420F}"/>
          </ac:spMkLst>
        </pc:spChg>
        <pc:spChg chg="add mod">
          <ac:chgData name="Donato Passarelli" userId="f0cfdcf5-61ca-4be8-aa94-d8e955c9f720" providerId="ADAL" clId="{9CB18161-E8FE-495A-B07C-CDDB03DCDB23}" dt="2022-10-07T12:54:52.886" v="4682" actId="1035"/>
          <ac:spMkLst>
            <pc:docMk/>
            <pc:sldMk cId="1301925587" sldId="2697"/>
            <ac:spMk id="13" creationId="{5D9FE346-6B2B-47B4-AABF-43A2BD39428D}"/>
          </ac:spMkLst>
        </pc:spChg>
        <pc:spChg chg="add mod">
          <ac:chgData name="Donato Passarelli" userId="f0cfdcf5-61ca-4be8-aa94-d8e955c9f720" providerId="ADAL" clId="{9CB18161-E8FE-495A-B07C-CDDB03DCDB23}" dt="2022-10-06T14:55:25.808" v="2927" actId="1076"/>
          <ac:spMkLst>
            <pc:docMk/>
            <pc:sldMk cId="1301925587" sldId="2697"/>
            <ac:spMk id="14" creationId="{C8771467-4360-4C51-BE3E-DF13865A459D}"/>
          </ac:spMkLst>
        </pc:spChg>
        <pc:graphicFrameChg chg="add del mod">
          <ac:chgData name="Donato Passarelli" userId="f0cfdcf5-61ca-4be8-aa94-d8e955c9f720" providerId="ADAL" clId="{9CB18161-E8FE-495A-B07C-CDDB03DCDB23}" dt="2022-10-05T11:32:08.165" v="211" actId="478"/>
          <ac:graphicFrameMkLst>
            <pc:docMk/>
            <pc:sldMk cId="1301925587" sldId="2697"/>
            <ac:graphicFrameMk id="2" creationId="{699DF1E8-68D6-4DC1-825E-664E54311543}"/>
          </ac:graphicFrameMkLst>
        </pc:graphicFrameChg>
        <pc:graphicFrameChg chg="mod modGraphic">
          <ac:chgData name="Donato Passarelli" userId="f0cfdcf5-61ca-4be8-aa94-d8e955c9f720" providerId="ADAL" clId="{9CB18161-E8FE-495A-B07C-CDDB03DCDB23}" dt="2022-10-06T14:52:53.564" v="2921" actId="20577"/>
          <ac:graphicFrameMkLst>
            <pc:docMk/>
            <pc:sldMk cId="1301925587" sldId="2697"/>
            <ac:graphicFrameMk id="7" creationId="{A35B489A-15E5-4971-B14A-CE0E075B3F57}"/>
          </ac:graphicFrameMkLst>
        </pc:graphicFrameChg>
        <pc:graphicFrameChg chg="add mod modGraphic">
          <ac:chgData name="Donato Passarelli" userId="f0cfdcf5-61ca-4be8-aa94-d8e955c9f720" providerId="ADAL" clId="{9CB18161-E8FE-495A-B07C-CDDB03DCDB23}" dt="2022-10-06T15:24:34.201" v="3247" actId="20577"/>
          <ac:graphicFrameMkLst>
            <pc:docMk/>
            <pc:sldMk cId="1301925587" sldId="2697"/>
            <ac:graphicFrameMk id="10" creationId="{28884715-37A6-461B-8BB6-0156ECE7E9BA}"/>
          </ac:graphicFrameMkLst>
        </pc:graphicFrameChg>
        <pc:picChg chg="add del mod">
          <ac:chgData name="Donato Passarelli" userId="f0cfdcf5-61ca-4be8-aa94-d8e955c9f720" providerId="ADAL" clId="{9CB18161-E8FE-495A-B07C-CDDB03DCDB23}" dt="2022-10-06T14:54:32.181" v="2922" actId="478"/>
          <ac:picMkLst>
            <pc:docMk/>
            <pc:sldMk cId="1301925587" sldId="2697"/>
            <ac:picMk id="11" creationId="{53214150-C09A-4EA1-8A81-BD5301131FAD}"/>
          </ac:picMkLst>
        </pc:picChg>
      </pc:sldChg>
      <pc:sldChg chg="del">
        <pc:chgData name="Donato Passarelli" userId="f0cfdcf5-61ca-4be8-aa94-d8e955c9f720" providerId="ADAL" clId="{9CB18161-E8FE-495A-B07C-CDDB03DCDB23}" dt="2022-10-07T16:11:18.792" v="7029" actId="2696"/>
        <pc:sldMkLst>
          <pc:docMk/>
          <pc:sldMk cId="2196796756" sldId="2701"/>
        </pc:sldMkLst>
      </pc:sldChg>
      <pc:sldChg chg="del">
        <pc:chgData name="Donato Passarelli" userId="f0cfdcf5-61ca-4be8-aa94-d8e955c9f720" providerId="ADAL" clId="{9CB18161-E8FE-495A-B07C-CDDB03DCDB23}" dt="2022-10-07T16:13:08.239" v="7059" actId="47"/>
        <pc:sldMkLst>
          <pc:docMk/>
          <pc:sldMk cId="771243025" sldId="2706"/>
        </pc:sldMkLst>
      </pc:sldChg>
      <pc:sldChg chg="addSp delSp modSp mod ord">
        <pc:chgData name="Donato Passarelli" userId="f0cfdcf5-61ca-4be8-aa94-d8e955c9f720" providerId="ADAL" clId="{9CB18161-E8FE-495A-B07C-CDDB03DCDB23}" dt="2022-10-08T19:53:05.785" v="9961" actId="1035"/>
        <pc:sldMkLst>
          <pc:docMk/>
          <pc:sldMk cId="2722904841" sldId="2708"/>
        </pc:sldMkLst>
        <pc:spChg chg="mod">
          <ac:chgData name="Donato Passarelli" userId="f0cfdcf5-61ca-4be8-aa94-d8e955c9f720" providerId="ADAL" clId="{9CB18161-E8FE-495A-B07C-CDDB03DCDB23}" dt="2022-10-07T18:36:08.904" v="8169" actId="20577"/>
          <ac:spMkLst>
            <pc:docMk/>
            <pc:sldMk cId="2722904841" sldId="2708"/>
            <ac:spMk id="3" creationId="{B34E41AD-C502-4FEB-8EE4-CB679F970C32}"/>
          </ac:spMkLst>
        </pc:spChg>
        <pc:spChg chg="add mod">
          <ac:chgData name="Donato Passarelli" userId="f0cfdcf5-61ca-4be8-aa94-d8e955c9f720" providerId="ADAL" clId="{9CB18161-E8FE-495A-B07C-CDDB03DCDB23}" dt="2022-10-08T19:53:05.785" v="9961" actId="1035"/>
          <ac:spMkLst>
            <pc:docMk/>
            <pc:sldMk cId="2722904841" sldId="2708"/>
            <ac:spMk id="15" creationId="{12D32635-DE8A-422D-8435-4392D6FB563F}"/>
          </ac:spMkLst>
        </pc:spChg>
        <pc:spChg chg="mod topLvl">
          <ac:chgData name="Donato Passarelli" userId="f0cfdcf5-61ca-4be8-aa94-d8e955c9f720" providerId="ADAL" clId="{9CB18161-E8FE-495A-B07C-CDDB03DCDB23}" dt="2022-10-08T19:53:05.785" v="9961" actId="1035"/>
          <ac:spMkLst>
            <pc:docMk/>
            <pc:sldMk cId="2722904841" sldId="2708"/>
            <ac:spMk id="21" creationId="{5EED1B28-BDC3-44A1-AE5C-385B1D208B28}"/>
          </ac:spMkLst>
        </pc:spChg>
        <pc:spChg chg="mod topLvl">
          <ac:chgData name="Donato Passarelli" userId="f0cfdcf5-61ca-4be8-aa94-d8e955c9f720" providerId="ADAL" clId="{9CB18161-E8FE-495A-B07C-CDDB03DCDB23}" dt="2022-10-08T19:53:05.785" v="9961" actId="1035"/>
          <ac:spMkLst>
            <pc:docMk/>
            <pc:sldMk cId="2722904841" sldId="2708"/>
            <ac:spMk id="24" creationId="{F424EE3E-0E58-4344-B522-B4E8AF54EA8B}"/>
          </ac:spMkLst>
        </pc:spChg>
        <pc:grpChg chg="del">
          <ac:chgData name="Donato Passarelli" userId="f0cfdcf5-61ca-4be8-aa94-d8e955c9f720" providerId="ADAL" clId="{9CB18161-E8FE-495A-B07C-CDDB03DCDB23}" dt="2022-10-06T11:53:15.890" v="1360" actId="478"/>
          <ac:grpSpMkLst>
            <pc:docMk/>
            <pc:sldMk cId="2722904841" sldId="2708"/>
            <ac:grpSpMk id="10" creationId="{E2533992-E4BE-499A-9F0E-5AED03F37FB3}"/>
          </ac:grpSpMkLst>
        </pc:grpChg>
        <pc:grpChg chg="mod">
          <ac:chgData name="Donato Passarelli" userId="f0cfdcf5-61ca-4be8-aa94-d8e955c9f720" providerId="ADAL" clId="{9CB18161-E8FE-495A-B07C-CDDB03DCDB23}" dt="2022-10-08T19:52:47.965" v="9949" actId="1035"/>
          <ac:grpSpMkLst>
            <pc:docMk/>
            <pc:sldMk cId="2722904841" sldId="2708"/>
            <ac:grpSpMk id="14" creationId="{FBA50CC0-4317-4BF3-835A-D337C806E1AF}"/>
          </ac:grpSpMkLst>
        </pc:grpChg>
        <pc:grpChg chg="add del mod">
          <ac:chgData name="Donato Passarelli" userId="f0cfdcf5-61ca-4be8-aa94-d8e955c9f720" providerId="ADAL" clId="{9CB18161-E8FE-495A-B07C-CDDB03DCDB23}" dt="2022-10-07T18:40:37.121" v="8244" actId="165"/>
          <ac:grpSpMkLst>
            <pc:docMk/>
            <pc:sldMk cId="2722904841" sldId="2708"/>
            <ac:grpSpMk id="19" creationId="{92581BEB-E762-4EAA-80FC-9C9A4D06742D}"/>
          </ac:grpSpMkLst>
        </pc:grpChg>
        <pc:grpChg chg="add del mod">
          <ac:chgData name="Donato Passarelli" userId="f0cfdcf5-61ca-4be8-aa94-d8e955c9f720" providerId="ADAL" clId="{9CB18161-E8FE-495A-B07C-CDDB03DCDB23}" dt="2022-10-07T18:40:25.012" v="8241" actId="165"/>
          <ac:grpSpMkLst>
            <pc:docMk/>
            <pc:sldMk cId="2722904841" sldId="2708"/>
            <ac:grpSpMk id="22" creationId="{E4A896B1-E87E-4184-8215-C32E09DFA6C7}"/>
          </ac:grpSpMkLst>
        </pc:grpChg>
        <pc:graphicFrameChg chg="add del mod modGraphic">
          <ac:chgData name="Donato Passarelli" userId="f0cfdcf5-61ca-4be8-aa94-d8e955c9f720" providerId="ADAL" clId="{9CB18161-E8FE-495A-B07C-CDDB03DCDB23}" dt="2022-10-07T12:43:15.664" v="4476" actId="478"/>
          <ac:graphicFrameMkLst>
            <pc:docMk/>
            <pc:sldMk cId="2722904841" sldId="2708"/>
            <ac:graphicFrameMk id="12" creationId="{2CA9A7ED-43D7-4E9C-A40A-72FEF10689E9}"/>
          </ac:graphicFrameMkLst>
        </pc:graphicFrameChg>
        <pc:graphicFrameChg chg="add mod modGraphic">
          <ac:chgData name="Donato Passarelli" userId="f0cfdcf5-61ca-4be8-aa94-d8e955c9f720" providerId="ADAL" clId="{9CB18161-E8FE-495A-B07C-CDDB03DCDB23}" dt="2022-10-08T19:53:05.785" v="9961" actId="1035"/>
          <ac:graphicFrameMkLst>
            <pc:docMk/>
            <pc:sldMk cId="2722904841" sldId="2708"/>
            <ac:graphicFrameMk id="12" creationId="{65346D64-7A35-42D1-B979-BE95757ABD4F}"/>
          </ac:graphicFrameMkLst>
        </pc:graphicFrameChg>
        <pc:graphicFrameChg chg="mod modGraphic">
          <ac:chgData name="Donato Passarelli" userId="f0cfdcf5-61ca-4be8-aa94-d8e955c9f720" providerId="ADAL" clId="{9CB18161-E8FE-495A-B07C-CDDB03DCDB23}" dt="2022-10-08T19:52:47.965" v="9949" actId="1035"/>
          <ac:graphicFrameMkLst>
            <pc:docMk/>
            <pc:sldMk cId="2722904841" sldId="2708"/>
            <ac:graphicFrameMk id="13" creationId="{45EE5FF2-E231-4F95-903C-47C8417C3192}"/>
          </ac:graphicFrameMkLst>
        </pc:graphicFrameChg>
        <pc:graphicFrameChg chg="add del mod modGraphic">
          <ac:chgData name="Donato Passarelli" userId="f0cfdcf5-61ca-4be8-aa94-d8e955c9f720" providerId="ADAL" clId="{9CB18161-E8FE-495A-B07C-CDDB03DCDB23}" dt="2022-10-07T18:37:22.011" v="8183" actId="478"/>
          <ac:graphicFrameMkLst>
            <pc:docMk/>
            <pc:sldMk cId="2722904841" sldId="2708"/>
            <ac:graphicFrameMk id="16" creationId="{7AF465DA-35E4-4914-A905-F34A499236E5}"/>
          </ac:graphicFrameMkLst>
        </pc:graphicFrameChg>
        <pc:graphicFrameChg chg="add del mod modGraphic">
          <ac:chgData name="Donato Passarelli" userId="f0cfdcf5-61ca-4be8-aa94-d8e955c9f720" providerId="ADAL" clId="{9CB18161-E8FE-495A-B07C-CDDB03DCDB23}" dt="2022-10-06T11:53:58.406" v="1368" actId="21"/>
          <ac:graphicFrameMkLst>
            <pc:docMk/>
            <pc:sldMk cId="2722904841" sldId="2708"/>
            <ac:graphicFrameMk id="20" creationId="{7E257658-28EE-4E05-81AC-242774D2C93B}"/>
          </ac:graphicFrameMkLst>
        </pc:graphicFrameChg>
        <pc:picChg chg="mod">
          <ac:chgData name="Donato Passarelli" userId="f0cfdcf5-61ca-4be8-aa94-d8e955c9f720" providerId="ADAL" clId="{9CB18161-E8FE-495A-B07C-CDDB03DCDB23}" dt="2022-10-08T19:52:47.965" v="9949" actId="1035"/>
          <ac:picMkLst>
            <pc:docMk/>
            <pc:sldMk cId="2722904841" sldId="2708"/>
            <ac:picMk id="7" creationId="{C979ACBF-C9F6-4CDB-B642-DA182BE58183}"/>
          </ac:picMkLst>
        </pc:picChg>
        <pc:picChg chg="mod">
          <ac:chgData name="Donato Passarelli" userId="f0cfdcf5-61ca-4be8-aa94-d8e955c9f720" providerId="ADAL" clId="{9CB18161-E8FE-495A-B07C-CDDB03DCDB23}" dt="2022-10-08T19:52:47.965" v="9949" actId="1035"/>
          <ac:picMkLst>
            <pc:docMk/>
            <pc:sldMk cId="2722904841" sldId="2708"/>
            <ac:picMk id="8" creationId="{A7DAB445-99C2-48A2-A910-ECA5B19EC7B2}"/>
          </ac:picMkLst>
        </pc:picChg>
        <pc:picChg chg="del">
          <ac:chgData name="Donato Passarelli" userId="f0cfdcf5-61ca-4be8-aa94-d8e955c9f720" providerId="ADAL" clId="{9CB18161-E8FE-495A-B07C-CDDB03DCDB23}" dt="2022-10-06T11:53:15.890" v="1360" actId="478"/>
          <ac:picMkLst>
            <pc:docMk/>
            <pc:sldMk cId="2722904841" sldId="2708"/>
            <ac:picMk id="9" creationId="{5CC99B32-50DA-4480-ABA0-248FF8A7A369}"/>
          </ac:picMkLst>
        </pc:picChg>
        <pc:picChg chg="del">
          <ac:chgData name="Donato Passarelli" userId="f0cfdcf5-61ca-4be8-aa94-d8e955c9f720" providerId="ADAL" clId="{9CB18161-E8FE-495A-B07C-CDDB03DCDB23}" dt="2022-10-06T11:53:22.597" v="1362" actId="478"/>
          <ac:picMkLst>
            <pc:docMk/>
            <pc:sldMk cId="2722904841" sldId="2708"/>
            <ac:picMk id="15" creationId="{C9B6F412-4914-4041-932B-44DF2C0DC81E}"/>
          </ac:picMkLst>
        </pc:picChg>
        <pc:picChg chg="del">
          <ac:chgData name="Donato Passarelli" userId="f0cfdcf5-61ca-4be8-aa94-d8e955c9f720" providerId="ADAL" clId="{9CB18161-E8FE-495A-B07C-CDDB03DCDB23}" dt="2022-10-06T11:53:20.990" v="1361" actId="478"/>
          <ac:picMkLst>
            <pc:docMk/>
            <pc:sldMk cId="2722904841" sldId="2708"/>
            <ac:picMk id="16" creationId="{082A45C7-424D-43B2-AB01-727D01BDE030}"/>
          </ac:picMkLst>
        </pc:picChg>
        <pc:picChg chg="del">
          <ac:chgData name="Donato Passarelli" userId="f0cfdcf5-61ca-4be8-aa94-d8e955c9f720" providerId="ADAL" clId="{9CB18161-E8FE-495A-B07C-CDDB03DCDB23}" dt="2022-10-06T11:53:24.106" v="1363" actId="478"/>
          <ac:picMkLst>
            <pc:docMk/>
            <pc:sldMk cId="2722904841" sldId="2708"/>
            <ac:picMk id="19" creationId="{821C54EA-14D4-46A7-BDB7-736A4B94D01D}"/>
          </ac:picMkLst>
        </pc:picChg>
        <pc:picChg chg="mod topLvl">
          <ac:chgData name="Donato Passarelli" userId="f0cfdcf5-61ca-4be8-aa94-d8e955c9f720" providerId="ADAL" clId="{9CB18161-E8FE-495A-B07C-CDDB03DCDB23}" dt="2022-10-08T19:53:05.785" v="9961" actId="1035"/>
          <ac:picMkLst>
            <pc:docMk/>
            <pc:sldMk cId="2722904841" sldId="2708"/>
            <ac:picMk id="20" creationId="{B930F6F1-C605-4D34-BC2E-1232A4967B0C}"/>
          </ac:picMkLst>
        </pc:picChg>
        <pc:picChg chg="mod topLvl">
          <ac:chgData name="Donato Passarelli" userId="f0cfdcf5-61ca-4be8-aa94-d8e955c9f720" providerId="ADAL" clId="{9CB18161-E8FE-495A-B07C-CDDB03DCDB23}" dt="2022-10-08T19:53:05.785" v="9961" actId="1035"/>
          <ac:picMkLst>
            <pc:docMk/>
            <pc:sldMk cId="2722904841" sldId="2708"/>
            <ac:picMk id="23" creationId="{AC0D426B-A52C-4885-8A23-0EDA80A66508}"/>
          </ac:picMkLst>
        </pc:picChg>
        <pc:picChg chg="del">
          <ac:chgData name="Donato Passarelli" userId="f0cfdcf5-61ca-4be8-aa94-d8e955c9f720" providerId="ADAL" clId="{9CB18161-E8FE-495A-B07C-CDDB03DCDB23}" dt="2022-10-06T11:53:15.890" v="1360" actId="478"/>
          <ac:picMkLst>
            <pc:docMk/>
            <pc:sldMk cId="2722904841" sldId="2708"/>
            <ac:picMk id="24" creationId="{BF915401-923B-4D46-B773-98B8CC3BC28F}"/>
          </ac:picMkLst>
        </pc:picChg>
      </pc:sldChg>
      <pc:sldChg chg="del">
        <pc:chgData name="Donato Passarelli" userId="f0cfdcf5-61ca-4be8-aa94-d8e955c9f720" providerId="ADAL" clId="{9CB18161-E8FE-495A-B07C-CDDB03DCDB23}" dt="2022-10-06T11:55:09.292" v="1475" actId="2696"/>
        <pc:sldMkLst>
          <pc:docMk/>
          <pc:sldMk cId="2684218855" sldId="2710"/>
        </pc:sldMkLst>
      </pc:sldChg>
      <pc:sldChg chg="addSp delSp modSp mod">
        <pc:chgData name="Donato Passarelli" userId="f0cfdcf5-61ca-4be8-aa94-d8e955c9f720" providerId="ADAL" clId="{9CB18161-E8FE-495A-B07C-CDDB03DCDB23}" dt="2022-10-08T21:45:25.296" v="10054" actId="1035"/>
        <pc:sldMkLst>
          <pc:docMk/>
          <pc:sldMk cId="282743205" sldId="2711"/>
        </pc:sldMkLst>
        <pc:spChg chg="mod">
          <ac:chgData name="Donato Passarelli" userId="f0cfdcf5-61ca-4be8-aa94-d8e955c9f720" providerId="ADAL" clId="{9CB18161-E8FE-495A-B07C-CDDB03DCDB23}" dt="2022-10-06T11:52:27.988" v="1356" actId="20577"/>
          <ac:spMkLst>
            <pc:docMk/>
            <pc:sldMk cId="282743205" sldId="2711"/>
            <ac:spMk id="3" creationId="{EC14FE81-6AF2-4244-B1F7-BC884D98B26A}"/>
          </ac:spMkLst>
        </pc:spChg>
        <pc:spChg chg="add mod">
          <ac:chgData name="Donato Passarelli" userId="f0cfdcf5-61ca-4be8-aa94-d8e955c9f720" providerId="ADAL" clId="{9CB18161-E8FE-495A-B07C-CDDB03DCDB23}" dt="2022-10-07T18:24:36.182" v="7819" actId="1076"/>
          <ac:spMkLst>
            <pc:docMk/>
            <pc:sldMk cId="282743205" sldId="2711"/>
            <ac:spMk id="14" creationId="{D3CB0E2F-B975-4C10-AC97-2CB868B63589}"/>
          </ac:spMkLst>
        </pc:spChg>
        <pc:spChg chg="add mod">
          <ac:chgData name="Donato Passarelli" userId="f0cfdcf5-61ca-4be8-aa94-d8e955c9f720" providerId="ADAL" clId="{9CB18161-E8FE-495A-B07C-CDDB03DCDB23}" dt="2022-10-08T21:45:25.296" v="10054" actId="1035"/>
          <ac:spMkLst>
            <pc:docMk/>
            <pc:sldMk cId="282743205" sldId="2711"/>
            <ac:spMk id="15" creationId="{E7EF96ED-5C4E-454B-AEBC-5284A08D39D7}"/>
          </ac:spMkLst>
        </pc:spChg>
        <pc:spChg chg="del">
          <ac:chgData name="Donato Passarelli" userId="f0cfdcf5-61ca-4be8-aa94-d8e955c9f720" providerId="ADAL" clId="{9CB18161-E8FE-495A-B07C-CDDB03DCDB23}" dt="2022-10-06T11:51:39.285" v="1340" actId="478"/>
          <ac:spMkLst>
            <pc:docMk/>
            <pc:sldMk cId="282743205" sldId="2711"/>
            <ac:spMk id="16" creationId="{8BDD504C-8B6D-4E66-8E56-BD04834656AC}"/>
          </ac:spMkLst>
        </pc:spChg>
        <pc:spChg chg="add del mod">
          <ac:chgData name="Donato Passarelli" userId="f0cfdcf5-61ca-4be8-aa94-d8e955c9f720" providerId="ADAL" clId="{9CB18161-E8FE-495A-B07C-CDDB03DCDB23}" dt="2022-10-07T18:28:44.365" v="7988" actId="21"/>
          <ac:spMkLst>
            <pc:docMk/>
            <pc:sldMk cId="282743205" sldId="2711"/>
            <ac:spMk id="16" creationId="{8E4F4EC1-F0E5-485A-86F5-BD90085CA0FE}"/>
          </ac:spMkLst>
        </pc:spChg>
        <pc:grpChg chg="mod">
          <ac:chgData name="Donato Passarelli" userId="f0cfdcf5-61ca-4be8-aa94-d8e955c9f720" providerId="ADAL" clId="{9CB18161-E8FE-495A-B07C-CDDB03DCDB23}" dt="2022-10-07T18:24:45.258" v="7820" actId="1076"/>
          <ac:grpSpMkLst>
            <pc:docMk/>
            <pc:sldMk cId="282743205" sldId="2711"/>
            <ac:grpSpMk id="13" creationId="{E2142919-DFCD-4CC3-8F47-39F4CC897F58}"/>
          </ac:grpSpMkLst>
        </pc:grpChg>
        <pc:graphicFrameChg chg="add del mod modGraphic">
          <ac:chgData name="Donato Passarelli" userId="f0cfdcf5-61ca-4be8-aa94-d8e955c9f720" providerId="ADAL" clId="{9CB18161-E8FE-495A-B07C-CDDB03DCDB23}" dt="2022-10-07T18:24:19.419" v="7816" actId="21"/>
          <ac:graphicFrameMkLst>
            <pc:docMk/>
            <pc:sldMk cId="282743205" sldId="2711"/>
            <ac:graphicFrameMk id="15" creationId="{5C572D31-6F24-46EB-9AFD-B6682B5A3132}"/>
          </ac:graphicFrameMkLst>
        </pc:graphicFrameChg>
        <pc:picChg chg="mod modCrop">
          <ac:chgData name="Donato Passarelli" userId="f0cfdcf5-61ca-4be8-aa94-d8e955c9f720" providerId="ADAL" clId="{9CB18161-E8FE-495A-B07C-CDDB03DCDB23}" dt="2022-10-07T17:24:08.422" v="7158" actId="732"/>
          <ac:picMkLst>
            <pc:docMk/>
            <pc:sldMk cId="282743205" sldId="2711"/>
            <ac:picMk id="8" creationId="{202D57C9-5E44-45DE-90BC-98758242FA44}"/>
          </ac:picMkLst>
        </pc:picChg>
      </pc:sldChg>
      <pc:sldChg chg="del">
        <pc:chgData name="Donato Passarelli" userId="f0cfdcf5-61ca-4be8-aa94-d8e955c9f720" providerId="ADAL" clId="{9CB18161-E8FE-495A-B07C-CDDB03DCDB23}" dt="2022-10-05T11:20:44.497" v="149" actId="2696"/>
        <pc:sldMkLst>
          <pc:docMk/>
          <pc:sldMk cId="1456648092" sldId="2712"/>
        </pc:sldMkLst>
      </pc:sldChg>
      <pc:sldChg chg="delSp del mod">
        <pc:chgData name="Donato Passarelli" userId="f0cfdcf5-61ca-4be8-aa94-d8e955c9f720" providerId="ADAL" clId="{9CB18161-E8FE-495A-B07C-CDDB03DCDB23}" dt="2022-10-06T14:24:10.745" v="2772" actId="2696"/>
        <pc:sldMkLst>
          <pc:docMk/>
          <pc:sldMk cId="2548145605" sldId="2713"/>
        </pc:sldMkLst>
        <pc:spChg chg="del">
          <ac:chgData name="Donato Passarelli" userId="f0cfdcf5-61ca-4be8-aa94-d8e955c9f720" providerId="ADAL" clId="{9CB18161-E8FE-495A-B07C-CDDB03DCDB23}" dt="2022-10-06T12:31:59.292" v="1586" actId="478"/>
          <ac:spMkLst>
            <pc:docMk/>
            <pc:sldMk cId="2548145605" sldId="2713"/>
            <ac:spMk id="13" creationId="{0C258714-7AAF-4247-8D3A-21A863C9F31E}"/>
          </ac:spMkLst>
        </pc:spChg>
        <pc:spChg chg="del">
          <ac:chgData name="Donato Passarelli" userId="f0cfdcf5-61ca-4be8-aa94-d8e955c9f720" providerId="ADAL" clId="{9CB18161-E8FE-495A-B07C-CDDB03DCDB23}" dt="2022-10-06T12:31:50.075" v="1585" actId="478"/>
          <ac:spMkLst>
            <pc:docMk/>
            <pc:sldMk cId="2548145605" sldId="2713"/>
            <ac:spMk id="14" creationId="{96DB0215-10EB-4635-83D5-747280771EEA}"/>
          </ac:spMkLst>
        </pc:spChg>
        <pc:spChg chg="del">
          <ac:chgData name="Donato Passarelli" userId="f0cfdcf5-61ca-4be8-aa94-d8e955c9f720" providerId="ADAL" clId="{9CB18161-E8FE-495A-B07C-CDDB03DCDB23}" dt="2022-10-06T12:17:11.348" v="1580" actId="478"/>
          <ac:spMkLst>
            <pc:docMk/>
            <pc:sldMk cId="2548145605" sldId="2713"/>
            <ac:spMk id="16" creationId="{C7A9078A-5DA5-4D39-9618-0BA258448D65}"/>
          </ac:spMkLst>
        </pc:spChg>
      </pc:sldChg>
      <pc:sldChg chg="delSp del mod ord">
        <pc:chgData name="Donato Passarelli" userId="f0cfdcf5-61ca-4be8-aa94-d8e955c9f720" providerId="ADAL" clId="{9CB18161-E8FE-495A-B07C-CDDB03DCDB23}" dt="2022-10-06T14:24:15.399" v="2773" actId="2696"/>
        <pc:sldMkLst>
          <pc:docMk/>
          <pc:sldMk cId="2319586565" sldId="2716"/>
        </pc:sldMkLst>
        <pc:spChg chg="del">
          <ac:chgData name="Donato Passarelli" userId="f0cfdcf5-61ca-4be8-aa94-d8e955c9f720" providerId="ADAL" clId="{9CB18161-E8FE-495A-B07C-CDDB03DCDB23}" dt="2022-10-06T12:30:13.254" v="1584" actId="478"/>
          <ac:spMkLst>
            <pc:docMk/>
            <pc:sldMk cId="2319586565" sldId="2716"/>
            <ac:spMk id="11" creationId="{3BFEA0C2-1689-4856-AF22-07D306D2ED58}"/>
          </ac:spMkLst>
        </pc:spChg>
      </pc:sldChg>
      <pc:sldChg chg="delSp del mod">
        <pc:chgData name="Donato Passarelli" userId="f0cfdcf5-61ca-4be8-aa94-d8e955c9f720" providerId="ADAL" clId="{9CB18161-E8FE-495A-B07C-CDDB03DCDB23}" dt="2022-10-06T13:48:06.832" v="2641" actId="2696"/>
        <pc:sldMkLst>
          <pc:docMk/>
          <pc:sldMk cId="2666903307" sldId="2718"/>
        </pc:sldMkLst>
        <pc:spChg chg="del">
          <ac:chgData name="Donato Passarelli" userId="f0cfdcf5-61ca-4be8-aa94-d8e955c9f720" providerId="ADAL" clId="{9CB18161-E8FE-495A-B07C-CDDB03DCDB23}" dt="2022-10-06T12:16:42.232" v="1579" actId="478"/>
          <ac:spMkLst>
            <pc:docMk/>
            <pc:sldMk cId="2666903307" sldId="2718"/>
            <ac:spMk id="8" creationId="{F48771EA-4525-42DB-A07E-19ABD2CD2C84}"/>
          </ac:spMkLst>
        </pc:spChg>
      </pc:sldChg>
      <pc:sldChg chg="del">
        <pc:chgData name="Donato Passarelli" userId="f0cfdcf5-61ca-4be8-aa94-d8e955c9f720" providerId="ADAL" clId="{9CB18161-E8FE-495A-B07C-CDDB03DCDB23}" dt="2022-10-07T13:25:41.860" v="5074" actId="2696"/>
        <pc:sldMkLst>
          <pc:docMk/>
          <pc:sldMk cId="127169672" sldId="2719"/>
        </pc:sldMkLst>
      </pc:sldChg>
      <pc:sldChg chg="del">
        <pc:chgData name="Donato Passarelli" userId="f0cfdcf5-61ca-4be8-aa94-d8e955c9f720" providerId="ADAL" clId="{9CB18161-E8FE-495A-B07C-CDDB03DCDB23}" dt="2022-10-06T12:22:25.698" v="1583" actId="2696"/>
        <pc:sldMkLst>
          <pc:docMk/>
          <pc:sldMk cId="726944362" sldId="2720"/>
        </pc:sldMkLst>
      </pc:sldChg>
      <pc:sldChg chg="del">
        <pc:chgData name="Donato Passarelli" userId="f0cfdcf5-61ca-4be8-aa94-d8e955c9f720" providerId="ADAL" clId="{9CB18161-E8FE-495A-B07C-CDDB03DCDB23}" dt="2022-10-07T16:13:08.239" v="7059" actId="47"/>
        <pc:sldMkLst>
          <pc:docMk/>
          <pc:sldMk cId="568775433" sldId="2721"/>
        </pc:sldMkLst>
      </pc:sldChg>
      <pc:sldChg chg="del">
        <pc:chgData name="Donato Passarelli" userId="f0cfdcf5-61ca-4be8-aa94-d8e955c9f720" providerId="ADAL" clId="{9CB18161-E8FE-495A-B07C-CDDB03DCDB23}" dt="2022-10-07T16:13:08.239" v="7059" actId="47"/>
        <pc:sldMkLst>
          <pc:docMk/>
          <pc:sldMk cId="1670543366" sldId="2722"/>
        </pc:sldMkLst>
      </pc:sldChg>
      <pc:sldChg chg="del">
        <pc:chgData name="Donato Passarelli" userId="f0cfdcf5-61ca-4be8-aa94-d8e955c9f720" providerId="ADAL" clId="{9CB18161-E8FE-495A-B07C-CDDB03DCDB23}" dt="2022-10-07T16:13:08.239" v="7059" actId="47"/>
        <pc:sldMkLst>
          <pc:docMk/>
          <pc:sldMk cId="1188989899" sldId="2723"/>
        </pc:sldMkLst>
      </pc:sldChg>
      <pc:sldChg chg="addSp delSp modSp new del mod">
        <pc:chgData name="Donato Passarelli" userId="f0cfdcf5-61ca-4be8-aa94-d8e955c9f720" providerId="ADAL" clId="{9CB18161-E8FE-495A-B07C-CDDB03DCDB23}" dt="2022-10-07T16:11:18.792" v="7029" actId="2696"/>
        <pc:sldMkLst>
          <pc:docMk/>
          <pc:sldMk cId="4041900758" sldId="2724"/>
        </pc:sldMkLst>
        <pc:spChg chg="del">
          <ac:chgData name="Donato Passarelli" userId="f0cfdcf5-61ca-4be8-aa94-d8e955c9f720" providerId="ADAL" clId="{9CB18161-E8FE-495A-B07C-CDDB03DCDB23}" dt="2022-10-04T21:24:11.018" v="134" actId="478"/>
          <ac:spMkLst>
            <pc:docMk/>
            <pc:sldMk cId="4041900758" sldId="2724"/>
            <ac:spMk id="2" creationId="{1E0C422F-5ABB-4412-8381-A34A0006475E}"/>
          </ac:spMkLst>
        </pc:spChg>
        <pc:spChg chg="mod">
          <ac:chgData name="Donato Passarelli" userId="f0cfdcf5-61ca-4be8-aa94-d8e955c9f720" providerId="ADAL" clId="{9CB18161-E8FE-495A-B07C-CDDB03DCDB23}" dt="2022-10-04T21:24:31.980" v="147" actId="20577"/>
          <ac:spMkLst>
            <pc:docMk/>
            <pc:sldMk cId="4041900758" sldId="2724"/>
            <ac:spMk id="3" creationId="{90BF6425-BCB2-4786-9118-38839EA2B05B}"/>
          </ac:spMkLst>
        </pc:spChg>
        <pc:spChg chg="add del mod">
          <ac:chgData name="Donato Passarelli" userId="f0cfdcf5-61ca-4be8-aa94-d8e955c9f720" providerId="ADAL" clId="{9CB18161-E8FE-495A-B07C-CDDB03DCDB23}" dt="2022-10-04T21:24:18.051" v="136" actId="478"/>
          <ac:spMkLst>
            <pc:docMk/>
            <pc:sldMk cId="4041900758" sldId="2724"/>
            <ac:spMk id="7" creationId="{0EACFB13-99B6-47B2-9B56-05F13111648C}"/>
          </ac:spMkLst>
        </pc:spChg>
        <pc:spChg chg="add mod">
          <ac:chgData name="Donato Passarelli" userId="f0cfdcf5-61ca-4be8-aa94-d8e955c9f720" providerId="ADAL" clId="{9CB18161-E8FE-495A-B07C-CDDB03DCDB23}" dt="2022-10-04T21:24:06.935" v="133" actId="1037"/>
          <ac:spMkLst>
            <pc:docMk/>
            <pc:sldMk cId="4041900758" sldId="2724"/>
            <ac:spMk id="9" creationId="{A65E4117-FCF2-431A-96F5-AEE92A1D1647}"/>
          </ac:spMkLst>
        </pc:spChg>
        <pc:spChg chg="add mod">
          <ac:chgData name="Donato Passarelli" userId="f0cfdcf5-61ca-4be8-aa94-d8e955c9f720" providerId="ADAL" clId="{9CB18161-E8FE-495A-B07C-CDDB03DCDB23}" dt="2022-10-04T21:24:06.935" v="133" actId="1037"/>
          <ac:spMkLst>
            <pc:docMk/>
            <pc:sldMk cId="4041900758" sldId="2724"/>
            <ac:spMk id="10" creationId="{53C87E18-C86D-456B-846F-9413A74FF1A4}"/>
          </ac:spMkLst>
        </pc:spChg>
        <pc:spChg chg="add mod">
          <ac:chgData name="Donato Passarelli" userId="f0cfdcf5-61ca-4be8-aa94-d8e955c9f720" providerId="ADAL" clId="{9CB18161-E8FE-495A-B07C-CDDB03DCDB23}" dt="2022-10-04T21:24:06.935" v="133" actId="1037"/>
          <ac:spMkLst>
            <pc:docMk/>
            <pc:sldMk cId="4041900758" sldId="2724"/>
            <ac:spMk id="14" creationId="{902FBBD0-09EA-40B6-90C8-F37466864F56}"/>
          </ac:spMkLst>
        </pc:spChg>
        <pc:spChg chg="add mod">
          <ac:chgData name="Donato Passarelli" userId="f0cfdcf5-61ca-4be8-aa94-d8e955c9f720" providerId="ADAL" clId="{9CB18161-E8FE-495A-B07C-CDDB03DCDB23}" dt="2022-10-04T21:24:06.935" v="133" actId="1037"/>
          <ac:spMkLst>
            <pc:docMk/>
            <pc:sldMk cId="4041900758" sldId="2724"/>
            <ac:spMk id="15" creationId="{230CB067-1875-4DFB-B69D-9CC82F4E1F8C}"/>
          </ac:spMkLst>
        </pc:spChg>
        <pc:spChg chg="add del mod">
          <ac:chgData name="Donato Passarelli" userId="f0cfdcf5-61ca-4be8-aa94-d8e955c9f720" providerId="ADAL" clId="{9CB18161-E8FE-495A-B07C-CDDB03DCDB23}" dt="2022-10-04T21:24:37.185" v="148" actId="478"/>
          <ac:spMkLst>
            <pc:docMk/>
            <pc:sldMk cId="4041900758" sldId="2724"/>
            <ac:spMk id="16" creationId="{09A4E533-0D86-4028-9247-2243E85D985F}"/>
          </ac:spMkLst>
        </pc:spChg>
        <pc:spChg chg="add mod">
          <ac:chgData name="Donato Passarelli" userId="f0cfdcf5-61ca-4be8-aa94-d8e955c9f720" providerId="ADAL" clId="{9CB18161-E8FE-495A-B07C-CDDB03DCDB23}" dt="2022-10-04T21:24:06.935" v="133" actId="1037"/>
          <ac:spMkLst>
            <pc:docMk/>
            <pc:sldMk cId="4041900758" sldId="2724"/>
            <ac:spMk id="19" creationId="{B8E7C2F5-8DF2-4A6B-B261-71CB588F191B}"/>
          </ac:spMkLst>
        </pc:spChg>
        <pc:picChg chg="add mod">
          <ac:chgData name="Donato Passarelli" userId="f0cfdcf5-61ca-4be8-aa94-d8e955c9f720" providerId="ADAL" clId="{9CB18161-E8FE-495A-B07C-CDDB03DCDB23}" dt="2022-10-04T21:24:06.935" v="133" actId="1037"/>
          <ac:picMkLst>
            <pc:docMk/>
            <pc:sldMk cId="4041900758" sldId="2724"/>
            <ac:picMk id="8" creationId="{D7476DF5-16F6-4CAC-88DE-402FCD44E790}"/>
          </ac:picMkLst>
        </pc:picChg>
        <pc:picChg chg="add mod">
          <ac:chgData name="Donato Passarelli" userId="f0cfdcf5-61ca-4be8-aa94-d8e955c9f720" providerId="ADAL" clId="{9CB18161-E8FE-495A-B07C-CDDB03DCDB23}" dt="2022-10-04T21:24:06.935" v="133" actId="1037"/>
          <ac:picMkLst>
            <pc:docMk/>
            <pc:sldMk cId="4041900758" sldId="2724"/>
            <ac:picMk id="11" creationId="{971830D3-02EB-4921-AA61-CF68677E060E}"/>
          </ac:picMkLst>
        </pc:picChg>
        <pc:picChg chg="add mod">
          <ac:chgData name="Donato Passarelli" userId="f0cfdcf5-61ca-4be8-aa94-d8e955c9f720" providerId="ADAL" clId="{9CB18161-E8FE-495A-B07C-CDDB03DCDB23}" dt="2022-10-04T21:24:06.935" v="133" actId="1037"/>
          <ac:picMkLst>
            <pc:docMk/>
            <pc:sldMk cId="4041900758" sldId="2724"/>
            <ac:picMk id="17" creationId="{BD9971FF-CDE8-40C3-8231-14FF17E28BAD}"/>
          </ac:picMkLst>
        </pc:picChg>
        <pc:picChg chg="add mod">
          <ac:chgData name="Donato Passarelli" userId="f0cfdcf5-61ca-4be8-aa94-d8e955c9f720" providerId="ADAL" clId="{9CB18161-E8FE-495A-B07C-CDDB03DCDB23}" dt="2022-10-04T21:24:06.935" v="133" actId="1037"/>
          <ac:picMkLst>
            <pc:docMk/>
            <pc:sldMk cId="4041900758" sldId="2724"/>
            <ac:picMk id="18" creationId="{7EE92917-AF52-4DEC-8E44-5FAD5EB9C977}"/>
          </ac:picMkLst>
        </pc:picChg>
        <pc:cxnChg chg="add mod">
          <ac:chgData name="Donato Passarelli" userId="f0cfdcf5-61ca-4be8-aa94-d8e955c9f720" providerId="ADAL" clId="{9CB18161-E8FE-495A-B07C-CDDB03DCDB23}" dt="2022-10-04T21:24:06.935" v="133" actId="1037"/>
          <ac:cxnSpMkLst>
            <pc:docMk/>
            <pc:sldMk cId="4041900758" sldId="2724"/>
            <ac:cxnSpMk id="12" creationId="{B15DE5EF-7763-459E-89C7-DB7697D8D286}"/>
          </ac:cxnSpMkLst>
        </pc:cxnChg>
        <pc:cxnChg chg="add mod">
          <ac:chgData name="Donato Passarelli" userId="f0cfdcf5-61ca-4be8-aa94-d8e955c9f720" providerId="ADAL" clId="{9CB18161-E8FE-495A-B07C-CDDB03DCDB23}" dt="2022-10-04T21:24:06.935" v="133" actId="1037"/>
          <ac:cxnSpMkLst>
            <pc:docMk/>
            <pc:sldMk cId="4041900758" sldId="2724"/>
            <ac:cxnSpMk id="13" creationId="{CE1B5581-BDCF-4FA4-BEBF-71166FCA54CB}"/>
          </ac:cxnSpMkLst>
        </pc:cxnChg>
      </pc:sldChg>
      <pc:sldChg chg="addSp delSp modSp new del mod ord">
        <pc:chgData name="Donato Passarelli" userId="f0cfdcf5-61ca-4be8-aa94-d8e955c9f720" providerId="ADAL" clId="{9CB18161-E8FE-495A-B07C-CDDB03DCDB23}" dt="2022-10-06T17:29:15.116" v="3708" actId="2696"/>
        <pc:sldMkLst>
          <pc:docMk/>
          <pc:sldMk cId="2961502646" sldId="2725"/>
        </pc:sldMkLst>
        <pc:spChg chg="del mod">
          <ac:chgData name="Donato Passarelli" userId="f0cfdcf5-61ca-4be8-aa94-d8e955c9f720" providerId="ADAL" clId="{9CB18161-E8FE-495A-B07C-CDDB03DCDB23}" dt="2022-10-05T12:06:09.098" v="671" actId="478"/>
          <ac:spMkLst>
            <pc:docMk/>
            <pc:sldMk cId="2961502646" sldId="2725"/>
            <ac:spMk id="2" creationId="{C708BA01-9DD7-4C3C-A0CF-0CC33CC470C3}"/>
          </ac:spMkLst>
        </pc:spChg>
        <pc:spChg chg="mod">
          <ac:chgData name="Donato Passarelli" userId="f0cfdcf5-61ca-4be8-aa94-d8e955c9f720" providerId="ADAL" clId="{9CB18161-E8FE-495A-B07C-CDDB03DCDB23}" dt="2022-10-05T12:05:37.795" v="668" actId="20577"/>
          <ac:spMkLst>
            <pc:docMk/>
            <pc:sldMk cId="2961502646" sldId="2725"/>
            <ac:spMk id="3" creationId="{1103A745-598B-46DE-83D1-23B56603BC38}"/>
          </ac:spMkLst>
        </pc:spChg>
        <pc:spChg chg="add mod">
          <ac:chgData name="Donato Passarelli" userId="f0cfdcf5-61ca-4be8-aa94-d8e955c9f720" providerId="ADAL" clId="{9CB18161-E8FE-495A-B07C-CDDB03DCDB23}" dt="2022-10-05T12:08:13.382" v="697" actId="164"/>
          <ac:spMkLst>
            <pc:docMk/>
            <pc:sldMk cId="2961502646" sldId="2725"/>
            <ac:spMk id="7" creationId="{C8FF8A64-75B0-4A85-8A63-E8589078F925}"/>
          </ac:spMkLst>
        </pc:spChg>
        <pc:spChg chg="add mod">
          <ac:chgData name="Donato Passarelli" userId="f0cfdcf5-61ca-4be8-aa94-d8e955c9f720" providerId="ADAL" clId="{9CB18161-E8FE-495A-B07C-CDDB03DCDB23}" dt="2022-10-05T12:08:13.382" v="697" actId="164"/>
          <ac:spMkLst>
            <pc:docMk/>
            <pc:sldMk cId="2961502646" sldId="2725"/>
            <ac:spMk id="18" creationId="{C8399D54-BE86-4F4E-8BDE-D2C895708C38}"/>
          </ac:spMkLst>
        </pc:spChg>
        <pc:spChg chg="add mod">
          <ac:chgData name="Donato Passarelli" userId="f0cfdcf5-61ca-4be8-aa94-d8e955c9f720" providerId="ADAL" clId="{9CB18161-E8FE-495A-B07C-CDDB03DCDB23}" dt="2022-10-05T12:08:13.382" v="697" actId="164"/>
          <ac:spMkLst>
            <pc:docMk/>
            <pc:sldMk cId="2961502646" sldId="2725"/>
            <ac:spMk id="19" creationId="{C56E4739-BD21-4582-AFF7-15DCB9C726F2}"/>
          </ac:spMkLst>
        </pc:spChg>
        <pc:spChg chg="add mod">
          <ac:chgData name="Donato Passarelli" userId="f0cfdcf5-61ca-4be8-aa94-d8e955c9f720" providerId="ADAL" clId="{9CB18161-E8FE-495A-B07C-CDDB03DCDB23}" dt="2022-10-05T12:08:13.382" v="697" actId="164"/>
          <ac:spMkLst>
            <pc:docMk/>
            <pc:sldMk cId="2961502646" sldId="2725"/>
            <ac:spMk id="20" creationId="{B9CF5A74-08AB-4094-9A61-F05D933BBFA5}"/>
          </ac:spMkLst>
        </pc:spChg>
        <pc:spChg chg="add mod">
          <ac:chgData name="Donato Passarelli" userId="f0cfdcf5-61ca-4be8-aa94-d8e955c9f720" providerId="ADAL" clId="{9CB18161-E8FE-495A-B07C-CDDB03DCDB23}" dt="2022-10-05T12:08:13.382" v="697" actId="164"/>
          <ac:spMkLst>
            <pc:docMk/>
            <pc:sldMk cId="2961502646" sldId="2725"/>
            <ac:spMk id="21" creationId="{5BCC4C27-92DC-4C2A-A433-6D57C356499C}"/>
          </ac:spMkLst>
        </pc:spChg>
        <pc:spChg chg="add mod">
          <ac:chgData name="Donato Passarelli" userId="f0cfdcf5-61ca-4be8-aa94-d8e955c9f720" providerId="ADAL" clId="{9CB18161-E8FE-495A-B07C-CDDB03DCDB23}" dt="2022-10-05T12:08:24.121" v="698" actId="688"/>
          <ac:spMkLst>
            <pc:docMk/>
            <pc:sldMk cId="2961502646" sldId="2725"/>
            <ac:spMk id="25" creationId="{02A4B041-27F3-489F-A4DD-236F81BA14A1}"/>
          </ac:spMkLst>
        </pc:spChg>
        <pc:spChg chg="add mod">
          <ac:chgData name="Donato Passarelli" userId="f0cfdcf5-61ca-4be8-aa94-d8e955c9f720" providerId="ADAL" clId="{9CB18161-E8FE-495A-B07C-CDDB03DCDB23}" dt="2022-10-05T12:08:13.382" v="697" actId="164"/>
          <ac:spMkLst>
            <pc:docMk/>
            <pc:sldMk cId="2961502646" sldId="2725"/>
            <ac:spMk id="26" creationId="{0847BCF9-24F1-4233-B330-F59B77CB0C7A}"/>
          </ac:spMkLst>
        </pc:spChg>
        <pc:spChg chg="add mod">
          <ac:chgData name="Donato Passarelli" userId="f0cfdcf5-61ca-4be8-aa94-d8e955c9f720" providerId="ADAL" clId="{9CB18161-E8FE-495A-B07C-CDDB03DCDB23}" dt="2022-10-05T12:08:13.382" v="697" actId="164"/>
          <ac:spMkLst>
            <pc:docMk/>
            <pc:sldMk cId="2961502646" sldId="2725"/>
            <ac:spMk id="27" creationId="{C7DA1115-AC42-4FBC-AF28-4B9EC2C8D874}"/>
          </ac:spMkLst>
        </pc:spChg>
        <pc:spChg chg="add mod">
          <ac:chgData name="Donato Passarelli" userId="f0cfdcf5-61ca-4be8-aa94-d8e955c9f720" providerId="ADAL" clId="{9CB18161-E8FE-495A-B07C-CDDB03DCDB23}" dt="2022-10-05T12:12:22.638" v="782" actId="1035"/>
          <ac:spMkLst>
            <pc:docMk/>
            <pc:sldMk cId="2961502646" sldId="2725"/>
            <ac:spMk id="28" creationId="{02A9F8C2-E23E-44D7-A965-2E1453B2C4BD}"/>
          </ac:spMkLst>
        </pc:spChg>
        <pc:spChg chg="add mod">
          <ac:chgData name="Donato Passarelli" userId="f0cfdcf5-61ca-4be8-aa94-d8e955c9f720" providerId="ADAL" clId="{9CB18161-E8FE-495A-B07C-CDDB03DCDB23}" dt="2022-10-05T12:12:22.638" v="782" actId="1035"/>
          <ac:spMkLst>
            <pc:docMk/>
            <pc:sldMk cId="2961502646" sldId="2725"/>
            <ac:spMk id="29" creationId="{6B77F592-3F32-4ECE-A9C2-7E292F5D8CAF}"/>
          </ac:spMkLst>
        </pc:spChg>
        <pc:spChg chg="add mod">
          <ac:chgData name="Donato Passarelli" userId="f0cfdcf5-61ca-4be8-aa94-d8e955c9f720" providerId="ADAL" clId="{9CB18161-E8FE-495A-B07C-CDDB03DCDB23}" dt="2022-10-05T12:12:22.638" v="782" actId="1035"/>
          <ac:spMkLst>
            <pc:docMk/>
            <pc:sldMk cId="2961502646" sldId="2725"/>
            <ac:spMk id="30" creationId="{3CC2A52A-0033-49A5-A8D6-BB9487103EC7}"/>
          </ac:spMkLst>
        </pc:spChg>
        <pc:spChg chg="add mod">
          <ac:chgData name="Donato Passarelli" userId="f0cfdcf5-61ca-4be8-aa94-d8e955c9f720" providerId="ADAL" clId="{9CB18161-E8FE-495A-B07C-CDDB03DCDB23}" dt="2022-10-05T12:12:22.638" v="782" actId="1035"/>
          <ac:spMkLst>
            <pc:docMk/>
            <pc:sldMk cId="2961502646" sldId="2725"/>
            <ac:spMk id="32" creationId="{7BCDC5F4-02C8-450B-AF8F-4F79C4DE1746}"/>
          </ac:spMkLst>
        </pc:spChg>
        <pc:spChg chg="mod">
          <ac:chgData name="Donato Passarelli" userId="f0cfdcf5-61ca-4be8-aa94-d8e955c9f720" providerId="ADAL" clId="{9CB18161-E8FE-495A-B07C-CDDB03DCDB23}" dt="2022-10-05T12:12:39.498" v="784" actId="1076"/>
          <ac:spMkLst>
            <pc:docMk/>
            <pc:sldMk cId="2961502646" sldId="2725"/>
            <ac:spMk id="36" creationId="{9A688564-9981-4855-937E-753618339C2D}"/>
          </ac:spMkLst>
        </pc:spChg>
        <pc:spChg chg="add mod">
          <ac:chgData name="Donato Passarelli" userId="f0cfdcf5-61ca-4be8-aa94-d8e955c9f720" providerId="ADAL" clId="{9CB18161-E8FE-495A-B07C-CDDB03DCDB23}" dt="2022-10-05T12:18:08.852" v="804" actId="208"/>
          <ac:spMkLst>
            <pc:docMk/>
            <pc:sldMk cId="2961502646" sldId="2725"/>
            <ac:spMk id="37" creationId="{FECCB1FA-C4C5-41C4-8285-68E781FEE11A}"/>
          </ac:spMkLst>
        </pc:spChg>
        <pc:spChg chg="add mod">
          <ac:chgData name="Donato Passarelli" userId="f0cfdcf5-61ca-4be8-aa94-d8e955c9f720" providerId="ADAL" clId="{9CB18161-E8FE-495A-B07C-CDDB03DCDB23}" dt="2022-10-05T12:18:23.288" v="810" actId="1037"/>
          <ac:spMkLst>
            <pc:docMk/>
            <pc:sldMk cId="2961502646" sldId="2725"/>
            <ac:spMk id="38" creationId="{4142BF87-54AD-4CB3-AF83-DBED1F97D71A}"/>
          </ac:spMkLst>
        </pc:spChg>
        <pc:spChg chg="add mod">
          <ac:chgData name="Donato Passarelli" userId="f0cfdcf5-61ca-4be8-aa94-d8e955c9f720" providerId="ADAL" clId="{9CB18161-E8FE-495A-B07C-CDDB03DCDB23}" dt="2022-10-05T12:18:46.688" v="849" actId="1035"/>
          <ac:spMkLst>
            <pc:docMk/>
            <pc:sldMk cId="2961502646" sldId="2725"/>
            <ac:spMk id="39" creationId="{4397C218-41EF-44C7-B874-6F4ECE4FA82D}"/>
          </ac:spMkLst>
        </pc:spChg>
        <pc:spChg chg="add mod">
          <ac:chgData name="Donato Passarelli" userId="f0cfdcf5-61ca-4be8-aa94-d8e955c9f720" providerId="ADAL" clId="{9CB18161-E8FE-495A-B07C-CDDB03DCDB23}" dt="2022-10-05T12:18:56.338" v="914" actId="1037"/>
          <ac:spMkLst>
            <pc:docMk/>
            <pc:sldMk cId="2961502646" sldId="2725"/>
            <ac:spMk id="40" creationId="{A2C72C2C-E7FC-40F4-BE38-823848FD6E8D}"/>
          </ac:spMkLst>
        </pc:spChg>
        <pc:grpChg chg="add mod">
          <ac:chgData name="Donato Passarelli" userId="f0cfdcf5-61ca-4be8-aa94-d8e955c9f720" providerId="ADAL" clId="{9CB18161-E8FE-495A-B07C-CDDB03DCDB23}" dt="2022-10-05T12:11:55.970" v="754" actId="1036"/>
          <ac:grpSpMkLst>
            <pc:docMk/>
            <pc:sldMk cId="2961502646" sldId="2725"/>
            <ac:grpSpMk id="33" creationId="{B2F97072-4B57-4EA3-9AFE-4383D6789E93}"/>
          </ac:grpSpMkLst>
        </pc:grpChg>
        <pc:grpChg chg="add mod">
          <ac:chgData name="Donato Passarelli" userId="f0cfdcf5-61ca-4be8-aa94-d8e955c9f720" providerId="ADAL" clId="{9CB18161-E8FE-495A-B07C-CDDB03DCDB23}" dt="2022-10-05T12:12:39.498" v="784" actId="1076"/>
          <ac:grpSpMkLst>
            <pc:docMk/>
            <pc:sldMk cId="2961502646" sldId="2725"/>
            <ac:grpSpMk id="34" creationId="{B3FCE838-3502-4054-81E2-187EE42D0E98}"/>
          </ac:grpSpMkLst>
        </pc:grpChg>
        <pc:graphicFrameChg chg="add mod modGraphic">
          <ac:chgData name="Donato Passarelli" userId="f0cfdcf5-61ca-4be8-aa94-d8e955c9f720" providerId="ADAL" clId="{9CB18161-E8FE-495A-B07C-CDDB03DCDB23}" dt="2022-10-05T12:09:28.637" v="731" actId="1076"/>
          <ac:graphicFrameMkLst>
            <pc:docMk/>
            <pc:sldMk cId="2961502646" sldId="2725"/>
            <ac:graphicFrameMk id="31" creationId="{B694B5ED-5968-464C-AC8A-DB3597B0B781}"/>
          </ac:graphicFrameMkLst>
        </pc:graphicFrameChg>
        <pc:picChg chg="add mod">
          <ac:chgData name="Donato Passarelli" userId="f0cfdcf5-61ca-4be8-aa94-d8e955c9f720" providerId="ADAL" clId="{9CB18161-E8FE-495A-B07C-CDDB03DCDB23}" dt="2022-10-05T12:08:13.382" v="697" actId="164"/>
          <ac:picMkLst>
            <pc:docMk/>
            <pc:sldMk cId="2961502646" sldId="2725"/>
            <ac:picMk id="8" creationId="{D0370E08-47C2-4C10-B3A2-8F6159A16EBF}"/>
          </ac:picMkLst>
        </pc:picChg>
        <pc:picChg chg="mod">
          <ac:chgData name="Donato Passarelli" userId="f0cfdcf5-61ca-4be8-aa94-d8e955c9f720" providerId="ADAL" clId="{9CB18161-E8FE-495A-B07C-CDDB03DCDB23}" dt="2022-10-05T12:12:39.498" v="784" actId="1076"/>
          <ac:picMkLst>
            <pc:docMk/>
            <pc:sldMk cId="2961502646" sldId="2725"/>
            <ac:picMk id="35" creationId="{FB5C384C-BEC4-45C1-9231-1DCE54D95250}"/>
          </ac:picMkLst>
        </pc:picChg>
        <pc:cxnChg chg="add mod">
          <ac:chgData name="Donato Passarelli" userId="f0cfdcf5-61ca-4be8-aa94-d8e955c9f720" providerId="ADAL" clId="{9CB18161-E8FE-495A-B07C-CDDB03DCDB23}" dt="2022-10-05T12:08:13.382" v="697" actId="164"/>
          <ac:cxnSpMkLst>
            <pc:docMk/>
            <pc:sldMk cId="2961502646" sldId="2725"/>
            <ac:cxnSpMk id="9" creationId="{82597623-5A6F-4404-B3BD-AC4E9AEA0654}"/>
          </ac:cxnSpMkLst>
        </pc:cxnChg>
        <pc:cxnChg chg="add mod">
          <ac:chgData name="Donato Passarelli" userId="f0cfdcf5-61ca-4be8-aa94-d8e955c9f720" providerId="ADAL" clId="{9CB18161-E8FE-495A-B07C-CDDB03DCDB23}" dt="2022-10-05T12:08:13.382" v="697" actId="164"/>
          <ac:cxnSpMkLst>
            <pc:docMk/>
            <pc:sldMk cId="2961502646" sldId="2725"/>
            <ac:cxnSpMk id="10" creationId="{83509848-377C-44EE-9413-3FAEFB1CC364}"/>
          </ac:cxnSpMkLst>
        </pc:cxnChg>
        <pc:cxnChg chg="add mod">
          <ac:chgData name="Donato Passarelli" userId="f0cfdcf5-61ca-4be8-aa94-d8e955c9f720" providerId="ADAL" clId="{9CB18161-E8FE-495A-B07C-CDDB03DCDB23}" dt="2022-10-05T12:08:13.382" v="697" actId="164"/>
          <ac:cxnSpMkLst>
            <pc:docMk/>
            <pc:sldMk cId="2961502646" sldId="2725"/>
            <ac:cxnSpMk id="11" creationId="{8D34FE61-1CBF-450B-8AF7-673EAAFDDCC3}"/>
          </ac:cxnSpMkLst>
        </pc:cxnChg>
        <pc:cxnChg chg="add mod">
          <ac:chgData name="Donato Passarelli" userId="f0cfdcf5-61ca-4be8-aa94-d8e955c9f720" providerId="ADAL" clId="{9CB18161-E8FE-495A-B07C-CDDB03DCDB23}" dt="2022-10-05T12:08:13.382" v="697" actId="164"/>
          <ac:cxnSpMkLst>
            <pc:docMk/>
            <pc:sldMk cId="2961502646" sldId="2725"/>
            <ac:cxnSpMk id="12" creationId="{78CCA41D-D99D-4436-9466-2FEDFFCB5CCA}"/>
          </ac:cxnSpMkLst>
        </pc:cxnChg>
        <pc:cxnChg chg="add mod">
          <ac:chgData name="Donato Passarelli" userId="f0cfdcf5-61ca-4be8-aa94-d8e955c9f720" providerId="ADAL" clId="{9CB18161-E8FE-495A-B07C-CDDB03DCDB23}" dt="2022-10-05T12:08:13.382" v="697" actId="164"/>
          <ac:cxnSpMkLst>
            <pc:docMk/>
            <pc:sldMk cId="2961502646" sldId="2725"/>
            <ac:cxnSpMk id="13" creationId="{AF5363B6-E5E8-44FB-B923-DC413BDA28D9}"/>
          </ac:cxnSpMkLst>
        </pc:cxnChg>
        <pc:cxnChg chg="add mod">
          <ac:chgData name="Donato Passarelli" userId="f0cfdcf5-61ca-4be8-aa94-d8e955c9f720" providerId="ADAL" clId="{9CB18161-E8FE-495A-B07C-CDDB03DCDB23}" dt="2022-10-05T12:08:13.382" v="697" actId="164"/>
          <ac:cxnSpMkLst>
            <pc:docMk/>
            <pc:sldMk cId="2961502646" sldId="2725"/>
            <ac:cxnSpMk id="14" creationId="{3A439E8C-19A5-4907-BB3D-774958B294CB}"/>
          </ac:cxnSpMkLst>
        </pc:cxnChg>
        <pc:cxnChg chg="add mod">
          <ac:chgData name="Donato Passarelli" userId="f0cfdcf5-61ca-4be8-aa94-d8e955c9f720" providerId="ADAL" clId="{9CB18161-E8FE-495A-B07C-CDDB03DCDB23}" dt="2022-10-05T12:08:13.382" v="697" actId="164"/>
          <ac:cxnSpMkLst>
            <pc:docMk/>
            <pc:sldMk cId="2961502646" sldId="2725"/>
            <ac:cxnSpMk id="15" creationId="{C35451B6-3D49-4950-A310-F9D3368027CC}"/>
          </ac:cxnSpMkLst>
        </pc:cxnChg>
        <pc:cxnChg chg="add mod">
          <ac:chgData name="Donato Passarelli" userId="f0cfdcf5-61ca-4be8-aa94-d8e955c9f720" providerId="ADAL" clId="{9CB18161-E8FE-495A-B07C-CDDB03DCDB23}" dt="2022-10-05T12:08:13.382" v="697" actId="164"/>
          <ac:cxnSpMkLst>
            <pc:docMk/>
            <pc:sldMk cId="2961502646" sldId="2725"/>
            <ac:cxnSpMk id="16" creationId="{8079D8A6-E71C-467D-BC33-4F0B1166F0F2}"/>
          </ac:cxnSpMkLst>
        </pc:cxnChg>
        <pc:cxnChg chg="add mod">
          <ac:chgData name="Donato Passarelli" userId="f0cfdcf5-61ca-4be8-aa94-d8e955c9f720" providerId="ADAL" clId="{9CB18161-E8FE-495A-B07C-CDDB03DCDB23}" dt="2022-10-05T12:08:13.382" v="697" actId="164"/>
          <ac:cxnSpMkLst>
            <pc:docMk/>
            <pc:sldMk cId="2961502646" sldId="2725"/>
            <ac:cxnSpMk id="17" creationId="{81194EBD-3391-4582-B4E0-2570BF557238}"/>
          </ac:cxnSpMkLst>
        </pc:cxnChg>
        <pc:cxnChg chg="add mod">
          <ac:chgData name="Donato Passarelli" userId="f0cfdcf5-61ca-4be8-aa94-d8e955c9f720" providerId="ADAL" clId="{9CB18161-E8FE-495A-B07C-CDDB03DCDB23}" dt="2022-10-05T12:08:13.382" v="697" actId="164"/>
          <ac:cxnSpMkLst>
            <pc:docMk/>
            <pc:sldMk cId="2961502646" sldId="2725"/>
            <ac:cxnSpMk id="22" creationId="{8EAB7591-B878-46A8-A5A1-83EB5C166E20}"/>
          </ac:cxnSpMkLst>
        </pc:cxnChg>
        <pc:cxnChg chg="add mod">
          <ac:chgData name="Donato Passarelli" userId="f0cfdcf5-61ca-4be8-aa94-d8e955c9f720" providerId="ADAL" clId="{9CB18161-E8FE-495A-B07C-CDDB03DCDB23}" dt="2022-10-05T12:08:13.382" v="697" actId="164"/>
          <ac:cxnSpMkLst>
            <pc:docMk/>
            <pc:sldMk cId="2961502646" sldId="2725"/>
            <ac:cxnSpMk id="23" creationId="{1F41094F-7C43-4AF6-97CB-41E4636BB13A}"/>
          </ac:cxnSpMkLst>
        </pc:cxnChg>
        <pc:cxnChg chg="add mod">
          <ac:chgData name="Donato Passarelli" userId="f0cfdcf5-61ca-4be8-aa94-d8e955c9f720" providerId="ADAL" clId="{9CB18161-E8FE-495A-B07C-CDDB03DCDB23}" dt="2022-10-05T12:08:13.382" v="697" actId="164"/>
          <ac:cxnSpMkLst>
            <pc:docMk/>
            <pc:sldMk cId="2961502646" sldId="2725"/>
            <ac:cxnSpMk id="24" creationId="{824EAC75-C093-4B79-99D8-D087C5AA8918}"/>
          </ac:cxnSpMkLst>
        </pc:cxnChg>
      </pc:sldChg>
      <pc:sldChg chg="addSp delSp modSp new mod ord">
        <pc:chgData name="Donato Passarelli" userId="f0cfdcf5-61ca-4be8-aa94-d8e955c9f720" providerId="ADAL" clId="{9CB18161-E8FE-495A-B07C-CDDB03DCDB23}" dt="2022-10-07T12:53:29.325" v="4600" actId="207"/>
        <pc:sldMkLst>
          <pc:docMk/>
          <pc:sldMk cId="1650812006" sldId="2726"/>
        </pc:sldMkLst>
        <pc:spChg chg="mod">
          <ac:chgData name="Donato Passarelli" userId="f0cfdcf5-61ca-4be8-aa94-d8e955c9f720" providerId="ADAL" clId="{9CB18161-E8FE-495A-B07C-CDDB03DCDB23}" dt="2022-10-07T12:53:29.325" v="4600" actId="207"/>
          <ac:spMkLst>
            <pc:docMk/>
            <pc:sldMk cId="1650812006" sldId="2726"/>
            <ac:spMk id="2" creationId="{F047A191-E4AE-4208-B0EE-D77751558AA6}"/>
          </ac:spMkLst>
        </pc:spChg>
        <pc:spChg chg="mod">
          <ac:chgData name="Donato Passarelli" userId="f0cfdcf5-61ca-4be8-aa94-d8e955c9f720" providerId="ADAL" clId="{9CB18161-E8FE-495A-B07C-CDDB03DCDB23}" dt="2022-10-06T17:36:18" v="4131" actId="20577"/>
          <ac:spMkLst>
            <pc:docMk/>
            <pc:sldMk cId="1650812006" sldId="2726"/>
            <ac:spMk id="3" creationId="{E26B1A29-40B4-4B58-8F6D-241F658C5E28}"/>
          </ac:spMkLst>
        </pc:spChg>
        <pc:spChg chg="del mod topLvl">
          <ac:chgData name="Donato Passarelli" userId="f0cfdcf5-61ca-4be8-aa94-d8e955c9f720" providerId="ADAL" clId="{9CB18161-E8FE-495A-B07C-CDDB03DCDB23}" dt="2022-10-05T12:19:32.093" v="918" actId="478"/>
          <ac:spMkLst>
            <pc:docMk/>
            <pc:sldMk cId="1650812006" sldId="2726"/>
            <ac:spMk id="9" creationId="{2064236D-8BB5-4ECB-B225-59D5EFEEE724}"/>
          </ac:spMkLst>
        </pc:spChg>
        <pc:spChg chg="add mod">
          <ac:chgData name="Donato Passarelli" userId="f0cfdcf5-61ca-4be8-aa94-d8e955c9f720" providerId="ADAL" clId="{9CB18161-E8FE-495A-B07C-CDDB03DCDB23}" dt="2022-10-07T12:53:23.852" v="4599" actId="207"/>
          <ac:spMkLst>
            <pc:docMk/>
            <pc:sldMk cId="1650812006" sldId="2726"/>
            <ac:spMk id="10" creationId="{635447C9-E2FC-4015-8956-4528E5D64106}"/>
          </ac:spMkLst>
        </pc:spChg>
        <pc:spChg chg="add mod">
          <ac:chgData name="Donato Passarelli" userId="f0cfdcf5-61ca-4be8-aa94-d8e955c9f720" providerId="ADAL" clId="{9CB18161-E8FE-495A-B07C-CDDB03DCDB23}" dt="2022-10-05T12:29:33.511" v="1031" actId="1035"/>
          <ac:spMkLst>
            <pc:docMk/>
            <pc:sldMk cId="1650812006" sldId="2726"/>
            <ac:spMk id="18" creationId="{0D37B3F3-5B33-40D9-BD6A-93732E3E5C0F}"/>
          </ac:spMkLst>
        </pc:spChg>
        <pc:spChg chg="add mod">
          <ac:chgData name="Donato Passarelli" userId="f0cfdcf5-61ca-4be8-aa94-d8e955c9f720" providerId="ADAL" clId="{9CB18161-E8FE-495A-B07C-CDDB03DCDB23}" dt="2022-10-05T12:29:23.630" v="1028" actId="1035"/>
          <ac:spMkLst>
            <pc:docMk/>
            <pc:sldMk cId="1650812006" sldId="2726"/>
            <ac:spMk id="19" creationId="{D0934CA4-774F-4417-8771-208E5F32BA56}"/>
          </ac:spMkLst>
        </pc:spChg>
        <pc:spChg chg="add mod">
          <ac:chgData name="Donato Passarelli" userId="f0cfdcf5-61ca-4be8-aa94-d8e955c9f720" providerId="ADAL" clId="{9CB18161-E8FE-495A-B07C-CDDB03DCDB23}" dt="2022-10-05T12:29:42.223" v="1032" actId="1076"/>
          <ac:spMkLst>
            <pc:docMk/>
            <pc:sldMk cId="1650812006" sldId="2726"/>
            <ac:spMk id="20" creationId="{626AF14D-F7A4-4880-8690-C936E478C18C}"/>
          </ac:spMkLst>
        </pc:spChg>
        <pc:spChg chg="add mod">
          <ac:chgData name="Donato Passarelli" userId="f0cfdcf5-61ca-4be8-aa94-d8e955c9f720" providerId="ADAL" clId="{9CB18161-E8FE-495A-B07C-CDDB03DCDB23}" dt="2022-10-05T12:29:48.949" v="1033" actId="1076"/>
          <ac:spMkLst>
            <pc:docMk/>
            <pc:sldMk cId="1650812006" sldId="2726"/>
            <ac:spMk id="21" creationId="{7675FC88-D4BD-465B-A888-28299099B820}"/>
          </ac:spMkLst>
        </pc:spChg>
        <pc:spChg chg="add del mod">
          <ac:chgData name="Donato Passarelli" userId="f0cfdcf5-61ca-4be8-aa94-d8e955c9f720" providerId="ADAL" clId="{9CB18161-E8FE-495A-B07C-CDDB03DCDB23}" dt="2022-10-05T12:31:24.900" v="1142"/>
          <ac:spMkLst>
            <pc:docMk/>
            <pc:sldMk cId="1650812006" sldId="2726"/>
            <ac:spMk id="22" creationId="{924AC34E-1B37-4664-B231-09377D3F7F39}"/>
          </ac:spMkLst>
        </pc:spChg>
        <pc:spChg chg="add mod">
          <ac:chgData name="Donato Passarelli" userId="f0cfdcf5-61ca-4be8-aa94-d8e955c9f720" providerId="ADAL" clId="{9CB18161-E8FE-495A-B07C-CDDB03DCDB23}" dt="2022-10-06T17:29:50.250" v="3742" actId="1036"/>
          <ac:spMkLst>
            <pc:docMk/>
            <pc:sldMk cId="1650812006" sldId="2726"/>
            <ac:spMk id="23" creationId="{50476402-D0AB-443B-95C6-030315AB1BD4}"/>
          </ac:spMkLst>
        </pc:spChg>
        <pc:spChg chg="add mod">
          <ac:chgData name="Donato Passarelli" userId="f0cfdcf5-61ca-4be8-aa94-d8e955c9f720" providerId="ADAL" clId="{9CB18161-E8FE-495A-B07C-CDDB03DCDB23}" dt="2022-10-06T17:29:50.250" v="3742" actId="1036"/>
          <ac:spMkLst>
            <pc:docMk/>
            <pc:sldMk cId="1650812006" sldId="2726"/>
            <ac:spMk id="24" creationId="{A4C87687-4941-4DBE-9B9A-E0EBC741C0D8}"/>
          </ac:spMkLst>
        </pc:spChg>
        <pc:spChg chg="mod">
          <ac:chgData name="Donato Passarelli" userId="f0cfdcf5-61ca-4be8-aa94-d8e955c9f720" providerId="ADAL" clId="{9CB18161-E8FE-495A-B07C-CDDB03DCDB23}" dt="2022-10-06T16:00:50.654" v="3642"/>
          <ac:spMkLst>
            <pc:docMk/>
            <pc:sldMk cId="1650812006" sldId="2726"/>
            <ac:spMk id="25" creationId="{A34BB8B3-C591-42FF-BD29-FA2642A5E940}"/>
          </ac:spMkLst>
        </pc:spChg>
        <pc:spChg chg="mod">
          <ac:chgData name="Donato Passarelli" userId="f0cfdcf5-61ca-4be8-aa94-d8e955c9f720" providerId="ADAL" clId="{9CB18161-E8FE-495A-B07C-CDDB03DCDB23}" dt="2022-10-06T16:00:50.654" v="3642"/>
          <ac:spMkLst>
            <pc:docMk/>
            <pc:sldMk cId="1650812006" sldId="2726"/>
            <ac:spMk id="36" creationId="{DB2D4906-C649-4697-A3B7-D40071F4D477}"/>
          </ac:spMkLst>
        </pc:spChg>
        <pc:spChg chg="mod">
          <ac:chgData name="Donato Passarelli" userId="f0cfdcf5-61ca-4be8-aa94-d8e955c9f720" providerId="ADAL" clId="{9CB18161-E8FE-495A-B07C-CDDB03DCDB23}" dt="2022-10-06T16:00:50.654" v="3642"/>
          <ac:spMkLst>
            <pc:docMk/>
            <pc:sldMk cId="1650812006" sldId="2726"/>
            <ac:spMk id="37" creationId="{0840292C-D56F-4F25-9F8B-BB13B484FF71}"/>
          </ac:spMkLst>
        </pc:spChg>
        <pc:spChg chg="mod">
          <ac:chgData name="Donato Passarelli" userId="f0cfdcf5-61ca-4be8-aa94-d8e955c9f720" providerId="ADAL" clId="{9CB18161-E8FE-495A-B07C-CDDB03DCDB23}" dt="2022-10-06T16:00:50.654" v="3642"/>
          <ac:spMkLst>
            <pc:docMk/>
            <pc:sldMk cId="1650812006" sldId="2726"/>
            <ac:spMk id="38" creationId="{4676A9E8-B695-4FF8-9C31-17D3FC9958E2}"/>
          </ac:spMkLst>
        </pc:spChg>
        <pc:spChg chg="mod">
          <ac:chgData name="Donato Passarelli" userId="f0cfdcf5-61ca-4be8-aa94-d8e955c9f720" providerId="ADAL" clId="{9CB18161-E8FE-495A-B07C-CDDB03DCDB23}" dt="2022-10-06T16:00:50.654" v="3642"/>
          <ac:spMkLst>
            <pc:docMk/>
            <pc:sldMk cId="1650812006" sldId="2726"/>
            <ac:spMk id="39" creationId="{B0616072-0858-4BAD-837D-048C7186EF69}"/>
          </ac:spMkLst>
        </pc:spChg>
        <pc:spChg chg="mod">
          <ac:chgData name="Donato Passarelli" userId="f0cfdcf5-61ca-4be8-aa94-d8e955c9f720" providerId="ADAL" clId="{9CB18161-E8FE-495A-B07C-CDDB03DCDB23}" dt="2022-10-06T16:00:50.654" v="3642"/>
          <ac:spMkLst>
            <pc:docMk/>
            <pc:sldMk cId="1650812006" sldId="2726"/>
            <ac:spMk id="43" creationId="{738AAB15-EE9A-4CDB-A764-BAC22AB6E725}"/>
          </ac:spMkLst>
        </pc:spChg>
        <pc:spChg chg="mod">
          <ac:chgData name="Donato Passarelli" userId="f0cfdcf5-61ca-4be8-aa94-d8e955c9f720" providerId="ADAL" clId="{9CB18161-E8FE-495A-B07C-CDDB03DCDB23}" dt="2022-10-06T16:00:50.654" v="3642"/>
          <ac:spMkLst>
            <pc:docMk/>
            <pc:sldMk cId="1650812006" sldId="2726"/>
            <ac:spMk id="44" creationId="{5D3701E6-74C9-4CC6-BB6A-C44DB01F33D7}"/>
          </ac:spMkLst>
        </pc:spChg>
        <pc:spChg chg="mod">
          <ac:chgData name="Donato Passarelli" userId="f0cfdcf5-61ca-4be8-aa94-d8e955c9f720" providerId="ADAL" clId="{9CB18161-E8FE-495A-B07C-CDDB03DCDB23}" dt="2022-10-06T16:00:50.654" v="3642"/>
          <ac:spMkLst>
            <pc:docMk/>
            <pc:sldMk cId="1650812006" sldId="2726"/>
            <ac:spMk id="45" creationId="{28FA47DC-CD8F-46F1-B9B8-84B0E33451F8}"/>
          </ac:spMkLst>
        </pc:spChg>
        <pc:spChg chg="mod">
          <ac:chgData name="Donato Passarelli" userId="f0cfdcf5-61ca-4be8-aa94-d8e955c9f720" providerId="ADAL" clId="{9CB18161-E8FE-495A-B07C-CDDB03DCDB23}" dt="2022-10-06T16:00:50.654" v="3642"/>
          <ac:spMkLst>
            <pc:docMk/>
            <pc:sldMk cId="1650812006" sldId="2726"/>
            <ac:spMk id="46" creationId="{F3BD045A-BCD4-4C66-970A-DED2518017E8}"/>
          </ac:spMkLst>
        </pc:spChg>
        <pc:spChg chg="mod">
          <ac:chgData name="Donato Passarelli" userId="f0cfdcf5-61ca-4be8-aa94-d8e955c9f720" providerId="ADAL" clId="{9CB18161-E8FE-495A-B07C-CDDB03DCDB23}" dt="2022-10-06T16:00:50.654" v="3642"/>
          <ac:spMkLst>
            <pc:docMk/>
            <pc:sldMk cId="1650812006" sldId="2726"/>
            <ac:spMk id="47" creationId="{7BFDADD6-9768-410D-A975-46ECB82E8287}"/>
          </ac:spMkLst>
        </pc:spChg>
        <pc:spChg chg="mod">
          <ac:chgData name="Donato Passarelli" userId="f0cfdcf5-61ca-4be8-aa94-d8e955c9f720" providerId="ADAL" clId="{9CB18161-E8FE-495A-B07C-CDDB03DCDB23}" dt="2022-10-06T16:00:50.654" v="3642"/>
          <ac:spMkLst>
            <pc:docMk/>
            <pc:sldMk cId="1650812006" sldId="2726"/>
            <ac:spMk id="48" creationId="{7B62D7D0-F7B6-4350-89BC-72B9D1CF26C7}"/>
          </ac:spMkLst>
        </pc:spChg>
        <pc:spChg chg="mod">
          <ac:chgData name="Donato Passarelli" userId="f0cfdcf5-61ca-4be8-aa94-d8e955c9f720" providerId="ADAL" clId="{9CB18161-E8FE-495A-B07C-CDDB03DCDB23}" dt="2022-10-06T16:00:50.654" v="3642"/>
          <ac:spMkLst>
            <pc:docMk/>
            <pc:sldMk cId="1650812006" sldId="2726"/>
            <ac:spMk id="49" creationId="{0D858150-929E-4481-9A47-9F3F2E012344}"/>
          </ac:spMkLst>
        </pc:spChg>
        <pc:grpChg chg="add mod">
          <ac:chgData name="Donato Passarelli" userId="f0cfdcf5-61ca-4be8-aa94-d8e955c9f720" providerId="ADAL" clId="{9CB18161-E8FE-495A-B07C-CDDB03DCDB23}" dt="2022-10-06T17:29:50.250" v="3742" actId="1036"/>
          <ac:grpSpMkLst>
            <pc:docMk/>
            <pc:sldMk cId="1650812006" sldId="2726"/>
            <ac:grpSpMk id="7" creationId="{576B1F3E-6676-4355-B0A9-78D70AC23065}"/>
          </ac:grpSpMkLst>
        </pc:grpChg>
        <pc:grpChg chg="add del mod">
          <ac:chgData name="Donato Passarelli" userId="f0cfdcf5-61ca-4be8-aa94-d8e955c9f720" providerId="ADAL" clId="{9CB18161-E8FE-495A-B07C-CDDB03DCDB23}" dt="2022-10-05T12:19:32.093" v="918" actId="478"/>
          <ac:grpSpMkLst>
            <pc:docMk/>
            <pc:sldMk cId="1650812006" sldId="2726"/>
            <ac:grpSpMk id="7" creationId="{EE43D9A6-424A-4241-842C-0E3481EDA190}"/>
          </ac:grpSpMkLst>
        </pc:grpChg>
        <pc:grpChg chg="add del mod">
          <ac:chgData name="Donato Passarelli" userId="f0cfdcf5-61ca-4be8-aa94-d8e955c9f720" providerId="ADAL" clId="{9CB18161-E8FE-495A-B07C-CDDB03DCDB23}" dt="2022-10-06T16:01:06.309" v="3647"/>
          <ac:grpSpMkLst>
            <pc:docMk/>
            <pc:sldMk cId="1650812006" sldId="2726"/>
            <ac:grpSpMk id="22" creationId="{CEEDFB5C-B432-448F-B0C9-A96CE67E4262}"/>
          </ac:grpSpMkLst>
        </pc:grpChg>
        <pc:picChg chg="mod topLvl">
          <ac:chgData name="Donato Passarelli" userId="f0cfdcf5-61ca-4be8-aa94-d8e955c9f720" providerId="ADAL" clId="{9CB18161-E8FE-495A-B07C-CDDB03DCDB23}" dt="2022-10-06T17:29:50.250" v="3742" actId="1036"/>
          <ac:picMkLst>
            <pc:docMk/>
            <pc:sldMk cId="1650812006" sldId="2726"/>
            <ac:picMk id="8" creationId="{67292441-C390-4C91-A1F0-C0AD24D87FB8}"/>
          </ac:picMkLst>
        </pc:picChg>
        <pc:picChg chg="add mod">
          <ac:chgData name="Donato Passarelli" userId="f0cfdcf5-61ca-4be8-aa94-d8e955c9f720" providerId="ADAL" clId="{9CB18161-E8FE-495A-B07C-CDDB03DCDB23}" dt="2022-10-06T17:29:50.250" v="3742" actId="1036"/>
          <ac:picMkLst>
            <pc:docMk/>
            <pc:sldMk cId="1650812006" sldId="2726"/>
            <ac:picMk id="9" creationId="{27F7E26C-F9F0-4423-8051-184878A15DCB}"/>
          </ac:picMkLst>
        </pc:picChg>
        <pc:picChg chg="add mod">
          <ac:chgData name="Donato Passarelli" userId="f0cfdcf5-61ca-4be8-aa94-d8e955c9f720" providerId="ADAL" clId="{9CB18161-E8FE-495A-B07C-CDDB03DCDB23}" dt="2022-10-05T12:28:49.158" v="1023" actId="208"/>
          <ac:picMkLst>
            <pc:docMk/>
            <pc:sldMk cId="1650812006" sldId="2726"/>
            <ac:picMk id="11" creationId="{C613CCA3-BECA-479E-914C-F5434E8CC166}"/>
          </ac:picMkLst>
        </pc:picChg>
        <pc:picChg chg="add mod">
          <ac:chgData name="Donato Passarelli" userId="f0cfdcf5-61ca-4be8-aa94-d8e955c9f720" providerId="ADAL" clId="{9CB18161-E8FE-495A-B07C-CDDB03DCDB23}" dt="2022-10-05T12:28:30.478" v="1019" actId="208"/>
          <ac:picMkLst>
            <pc:docMk/>
            <pc:sldMk cId="1650812006" sldId="2726"/>
            <ac:picMk id="13" creationId="{2193BE83-4B4B-4243-88CE-A014A5B3BB55}"/>
          </ac:picMkLst>
        </pc:picChg>
        <pc:picChg chg="add mod">
          <ac:chgData name="Donato Passarelli" userId="f0cfdcf5-61ca-4be8-aa94-d8e955c9f720" providerId="ADAL" clId="{9CB18161-E8FE-495A-B07C-CDDB03DCDB23}" dt="2022-10-05T12:28:45.949" v="1022" actId="208"/>
          <ac:picMkLst>
            <pc:docMk/>
            <pc:sldMk cId="1650812006" sldId="2726"/>
            <ac:picMk id="15" creationId="{767F2005-CE62-4022-AD48-FB14D56D3FA1}"/>
          </ac:picMkLst>
        </pc:picChg>
        <pc:picChg chg="add mod">
          <ac:chgData name="Donato Passarelli" userId="f0cfdcf5-61ca-4be8-aa94-d8e955c9f720" providerId="ADAL" clId="{9CB18161-E8FE-495A-B07C-CDDB03DCDB23}" dt="2022-10-05T12:28:39.838" v="1021" actId="208"/>
          <ac:picMkLst>
            <pc:docMk/>
            <pc:sldMk cId="1650812006" sldId="2726"/>
            <ac:picMk id="17" creationId="{1A87D828-B6D9-4E67-9ED2-1F22D9C1ECC8}"/>
          </ac:picMkLst>
        </pc:picChg>
        <pc:picChg chg="mod">
          <ac:chgData name="Donato Passarelli" userId="f0cfdcf5-61ca-4be8-aa94-d8e955c9f720" providerId="ADAL" clId="{9CB18161-E8FE-495A-B07C-CDDB03DCDB23}" dt="2022-10-06T16:00:50.654" v="3642"/>
          <ac:picMkLst>
            <pc:docMk/>
            <pc:sldMk cId="1650812006" sldId="2726"/>
            <ac:picMk id="26" creationId="{DF1A355B-07EC-4D74-B878-5EB93B7B665B}"/>
          </ac:picMkLst>
        </pc:picChg>
        <pc:cxnChg chg="mod">
          <ac:chgData name="Donato Passarelli" userId="f0cfdcf5-61ca-4be8-aa94-d8e955c9f720" providerId="ADAL" clId="{9CB18161-E8FE-495A-B07C-CDDB03DCDB23}" dt="2022-10-06T16:00:50.654" v="3642"/>
          <ac:cxnSpMkLst>
            <pc:docMk/>
            <pc:sldMk cId="1650812006" sldId="2726"/>
            <ac:cxnSpMk id="27" creationId="{CF96B0D5-9E86-4C17-9103-D0E510D089FA}"/>
          </ac:cxnSpMkLst>
        </pc:cxnChg>
        <pc:cxnChg chg="mod">
          <ac:chgData name="Donato Passarelli" userId="f0cfdcf5-61ca-4be8-aa94-d8e955c9f720" providerId="ADAL" clId="{9CB18161-E8FE-495A-B07C-CDDB03DCDB23}" dt="2022-10-06T16:00:50.654" v="3642"/>
          <ac:cxnSpMkLst>
            <pc:docMk/>
            <pc:sldMk cId="1650812006" sldId="2726"/>
            <ac:cxnSpMk id="28" creationId="{7FE1207E-52E9-421F-8266-A1F74D5A0BFA}"/>
          </ac:cxnSpMkLst>
        </pc:cxnChg>
        <pc:cxnChg chg="mod">
          <ac:chgData name="Donato Passarelli" userId="f0cfdcf5-61ca-4be8-aa94-d8e955c9f720" providerId="ADAL" clId="{9CB18161-E8FE-495A-B07C-CDDB03DCDB23}" dt="2022-10-06T16:00:50.654" v="3642"/>
          <ac:cxnSpMkLst>
            <pc:docMk/>
            <pc:sldMk cId="1650812006" sldId="2726"/>
            <ac:cxnSpMk id="29" creationId="{ABA9401F-E5A3-4FDF-80FE-32E3BA665F4B}"/>
          </ac:cxnSpMkLst>
        </pc:cxnChg>
        <pc:cxnChg chg="mod">
          <ac:chgData name="Donato Passarelli" userId="f0cfdcf5-61ca-4be8-aa94-d8e955c9f720" providerId="ADAL" clId="{9CB18161-E8FE-495A-B07C-CDDB03DCDB23}" dt="2022-10-06T16:00:50.654" v="3642"/>
          <ac:cxnSpMkLst>
            <pc:docMk/>
            <pc:sldMk cId="1650812006" sldId="2726"/>
            <ac:cxnSpMk id="30" creationId="{1E707292-66C1-4C21-B863-0C31AE6722B3}"/>
          </ac:cxnSpMkLst>
        </pc:cxnChg>
        <pc:cxnChg chg="mod">
          <ac:chgData name="Donato Passarelli" userId="f0cfdcf5-61ca-4be8-aa94-d8e955c9f720" providerId="ADAL" clId="{9CB18161-E8FE-495A-B07C-CDDB03DCDB23}" dt="2022-10-06T16:00:50.654" v="3642"/>
          <ac:cxnSpMkLst>
            <pc:docMk/>
            <pc:sldMk cId="1650812006" sldId="2726"/>
            <ac:cxnSpMk id="31" creationId="{476A12DD-ABA9-4402-81B6-5B1076B6538C}"/>
          </ac:cxnSpMkLst>
        </pc:cxnChg>
        <pc:cxnChg chg="mod">
          <ac:chgData name="Donato Passarelli" userId="f0cfdcf5-61ca-4be8-aa94-d8e955c9f720" providerId="ADAL" clId="{9CB18161-E8FE-495A-B07C-CDDB03DCDB23}" dt="2022-10-06T16:00:50.654" v="3642"/>
          <ac:cxnSpMkLst>
            <pc:docMk/>
            <pc:sldMk cId="1650812006" sldId="2726"/>
            <ac:cxnSpMk id="32" creationId="{3CFED6C4-E528-49BD-AC18-8D5168163C70}"/>
          </ac:cxnSpMkLst>
        </pc:cxnChg>
        <pc:cxnChg chg="mod">
          <ac:chgData name="Donato Passarelli" userId="f0cfdcf5-61ca-4be8-aa94-d8e955c9f720" providerId="ADAL" clId="{9CB18161-E8FE-495A-B07C-CDDB03DCDB23}" dt="2022-10-06T16:00:50.654" v="3642"/>
          <ac:cxnSpMkLst>
            <pc:docMk/>
            <pc:sldMk cId="1650812006" sldId="2726"/>
            <ac:cxnSpMk id="33" creationId="{C7FBF6D2-C180-48F0-A5F2-659F1AD9291B}"/>
          </ac:cxnSpMkLst>
        </pc:cxnChg>
        <pc:cxnChg chg="mod">
          <ac:chgData name="Donato Passarelli" userId="f0cfdcf5-61ca-4be8-aa94-d8e955c9f720" providerId="ADAL" clId="{9CB18161-E8FE-495A-B07C-CDDB03DCDB23}" dt="2022-10-06T16:00:50.654" v="3642"/>
          <ac:cxnSpMkLst>
            <pc:docMk/>
            <pc:sldMk cId="1650812006" sldId="2726"/>
            <ac:cxnSpMk id="34" creationId="{AA99AE8B-3FD6-42E5-A7C1-CE442A56370A}"/>
          </ac:cxnSpMkLst>
        </pc:cxnChg>
        <pc:cxnChg chg="mod">
          <ac:chgData name="Donato Passarelli" userId="f0cfdcf5-61ca-4be8-aa94-d8e955c9f720" providerId="ADAL" clId="{9CB18161-E8FE-495A-B07C-CDDB03DCDB23}" dt="2022-10-06T16:00:50.654" v="3642"/>
          <ac:cxnSpMkLst>
            <pc:docMk/>
            <pc:sldMk cId="1650812006" sldId="2726"/>
            <ac:cxnSpMk id="35" creationId="{5F5A0326-B8FA-4C03-98AC-D1E0C7B2FE9F}"/>
          </ac:cxnSpMkLst>
        </pc:cxnChg>
        <pc:cxnChg chg="mod">
          <ac:chgData name="Donato Passarelli" userId="f0cfdcf5-61ca-4be8-aa94-d8e955c9f720" providerId="ADAL" clId="{9CB18161-E8FE-495A-B07C-CDDB03DCDB23}" dt="2022-10-06T16:00:50.654" v="3642"/>
          <ac:cxnSpMkLst>
            <pc:docMk/>
            <pc:sldMk cId="1650812006" sldId="2726"/>
            <ac:cxnSpMk id="40" creationId="{4DB1E6EB-1E96-4D58-9857-3A3B57169B31}"/>
          </ac:cxnSpMkLst>
        </pc:cxnChg>
        <pc:cxnChg chg="mod">
          <ac:chgData name="Donato Passarelli" userId="f0cfdcf5-61ca-4be8-aa94-d8e955c9f720" providerId="ADAL" clId="{9CB18161-E8FE-495A-B07C-CDDB03DCDB23}" dt="2022-10-06T16:00:50.654" v="3642"/>
          <ac:cxnSpMkLst>
            <pc:docMk/>
            <pc:sldMk cId="1650812006" sldId="2726"/>
            <ac:cxnSpMk id="41" creationId="{0344A5CD-26D7-4239-9FEA-A74BB8A2CC32}"/>
          </ac:cxnSpMkLst>
        </pc:cxnChg>
        <pc:cxnChg chg="mod">
          <ac:chgData name="Donato Passarelli" userId="f0cfdcf5-61ca-4be8-aa94-d8e955c9f720" providerId="ADAL" clId="{9CB18161-E8FE-495A-B07C-CDDB03DCDB23}" dt="2022-10-06T16:00:50.654" v="3642"/>
          <ac:cxnSpMkLst>
            <pc:docMk/>
            <pc:sldMk cId="1650812006" sldId="2726"/>
            <ac:cxnSpMk id="42" creationId="{543E130F-C6E1-4B90-8722-EDFFF53FE592}"/>
          </ac:cxnSpMkLst>
        </pc:cxnChg>
      </pc:sldChg>
      <pc:sldChg chg="addSp modSp new del mod">
        <pc:chgData name="Donato Passarelli" userId="f0cfdcf5-61ca-4be8-aa94-d8e955c9f720" providerId="ADAL" clId="{9CB18161-E8FE-495A-B07C-CDDB03DCDB23}" dt="2022-10-07T13:42:51.864" v="5328" actId="2696"/>
        <pc:sldMkLst>
          <pc:docMk/>
          <pc:sldMk cId="697536569" sldId="2727"/>
        </pc:sldMkLst>
        <pc:spChg chg="mod">
          <ac:chgData name="Donato Passarelli" userId="f0cfdcf5-61ca-4be8-aa94-d8e955c9f720" providerId="ADAL" clId="{9CB18161-E8FE-495A-B07C-CDDB03DCDB23}" dt="2022-10-05T12:44:18.703" v="1318" actId="20577"/>
          <ac:spMkLst>
            <pc:docMk/>
            <pc:sldMk cId="697536569" sldId="2727"/>
            <ac:spMk id="2" creationId="{03A36855-274B-40B9-B7F7-DEA6B8596B95}"/>
          </ac:spMkLst>
        </pc:spChg>
        <pc:spChg chg="mod">
          <ac:chgData name="Donato Passarelli" userId="f0cfdcf5-61ca-4be8-aa94-d8e955c9f720" providerId="ADAL" clId="{9CB18161-E8FE-495A-B07C-CDDB03DCDB23}" dt="2022-10-05T12:40:23.414" v="1228" actId="20577"/>
          <ac:spMkLst>
            <pc:docMk/>
            <pc:sldMk cId="697536569" sldId="2727"/>
            <ac:spMk id="3" creationId="{18B3E1BC-3845-4846-9BF0-B47FD61BD3CD}"/>
          </ac:spMkLst>
        </pc:spChg>
        <pc:picChg chg="add mod">
          <ac:chgData name="Donato Passarelli" userId="f0cfdcf5-61ca-4be8-aa94-d8e955c9f720" providerId="ADAL" clId="{9CB18161-E8FE-495A-B07C-CDDB03DCDB23}" dt="2022-10-05T12:44:38.250" v="1321" actId="1076"/>
          <ac:picMkLst>
            <pc:docMk/>
            <pc:sldMk cId="697536569" sldId="2727"/>
            <ac:picMk id="8" creationId="{55722580-7783-4442-8A75-E17DA35EB441}"/>
          </ac:picMkLst>
        </pc:picChg>
        <pc:picChg chg="add mod">
          <ac:chgData name="Donato Passarelli" userId="f0cfdcf5-61ca-4be8-aa94-d8e955c9f720" providerId="ADAL" clId="{9CB18161-E8FE-495A-B07C-CDDB03DCDB23}" dt="2022-10-05T12:45:30.827" v="1326" actId="14100"/>
          <ac:picMkLst>
            <pc:docMk/>
            <pc:sldMk cId="697536569" sldId="2727"/>
            <ac:picMk id="10" creationId="{5BFB92F6-4AC7-48F7-A795-B7728248E8DD}"/>
          </ac:picMkLst>
        </pc:picChg>
      </pc:sldChg>
      <pc:sldChg chg="addSp delSp modSp new del mod ord">
        <pc:chgData name="Donato Passarelli" userId="f0cfdcf5-61ca-4be8-aa94-d8e955c9f720" providerId="ADAL" clId="{9CB18161-E8FE-495A-B07C-CDDB03DCDB23}" dt="2022-10-07T17:30:16.819" v="7410" actId="2696"/>
        <pc:sldMkLst>
          <pc:docMk/>
          <pc:sldMk cId="2273791378" sldId="2728"/>
        </pc:sldMkLst>
        <pc:spChg chg="del">
          <ac:chgData name="Donato Passarelli" userId="f0cfdcf5-61ca-4be8-aa94-d8e955c9f720" providerId="ADAL" clId="{9CB18161-E8FE-495A-B07C-CDDB03DCDB23}" dt="2022-10-05T12:46:54.973" v="1328" actId="22"/>
          <ac:spMkLst>
            <pc:docMk/>
            <pc:sldMk cId="2273791378" sldId="2728"/>
            <ac:spMk id="2" creationId="{57A31669-DD12-4508-99F8-F0090F97EC3E}"/>
          </ac:spMkLst>
        </pc:spChg>
        <pc:spChg chg="add mod">
          <ac:chgData name="Donato Passarelli" userId="f0cfdcf5-61ca-4be8-aa94-d8e955c9f720" providerId="ADAL" clId="{9CB18161-E8FE-495A-B07C-CDDB03DCDB23}" dt="2022-10-07T16:13:42.616" v="7063" actId="20577"/>
          <ac:spMkLst>
            <pc:docMk/>
            <pc:sldMk cId="2273791378" sldId="2728"/>
            <ac:spMk id="2" creationId="{C2FE1C23-B3F6-4C51-BA48-102FF0C66CF5}"/>
          </ac:spMkLst>
        </pc:spChg>
        <pc:spChg chg="mod">
          <ac:chgData name="Donato Passarelli" userId="f0cfdcf5-61ca-4be8-aa94-d8e955c9f720" providerId="ADAL" clId="{9CB18161-E8FE-495A-B07C-CDDB03DCDB23}" dt="2022-10-07T16:12:37.561" v="7058" actId="20577"/>
          <ac:spMkLst>
            <pc:docMk/>
            <pc:sldMk cId="2273791378" sldId="2728"/>
            <ac:spMk id="3" creationId="{48F55EAB-277D-41FB-8A00-2807A6FE4953}"/>
          </ac:spMkLst>
        </pc:spChg>
        <pc:picChg chg="add mod ord">
          <ac:chgData name="Donato Passarelli" userId="f0cfdcf5-61ca-4be8-aa94-d8e955c9f720" providerId="ADAL" clId="{9CB18161-E8FE-495A-B07C-CDDB03DCDB23}" dt="2022-10-07T16:11:34.752" v="7030" actId="14100"/>
          <ac:picMkLst>
            <pc:docMk/>
            <pc:sldMk cId="2273791378" sldId="2728"/>
            <ac:picMk id="8" creationId="{31CA65DA-75F6-4175-97E0-A24CF51DFA09}"/>
          </ac:picMkLst>
        </pc:picChg>
      </pc:sldChg>
      <pc:sldChg chg="modSp new del mod">
        <pc:chgData name="Donato Passarelli" userId="f0cfdcf5-61ca-4be8-aa94-d8e955c9f720" providerId="ADAL" clId="{9CB18161-E8FE-495A-B07C-CDDB03DCDB23}" dt="2022-10-07T13:43:34.590" v="5333" actId="2696"/>
        <pc:sldMkLst>
          <pc:docMk/>
          <pc:sldMk cId="3593011861" sldId="2729"/>
        </pc:sldMkLst>
        <pc:spChg chg="mod">
          <ac:chgData name="Donato Passarelli" userId="f0cfdcf5-61ca-4be8-aa94-d8e955c9f720" providerId="ADAL" clId="{9CB18161-E8FE-495A-B07C-CDDB03DCDB23}" dt="2022-10-06T12:13:03.098" v="1568" actId="20577"/>
          <ac:spMkLst>
            <pc:docMk/>
            <pc:sldMk cId="3593011861" sldId="2729"/>
            <ac:spMk id="3" creationId="{B6F31552-3554-49E4-BB93-04559C9AB193}"/>
          </ac:spMkLst>
        </pc:spChg>
      </pc:sldChg>
      <pc:sldChg chg="addSp modSp new del mod ord">
        <pc:chgData name="Donato Passarelli" userId="f0cfdcf5-61ca-4be8-aa94-d8e955c9f720" providerId="ADAL" clId="{9CB18161-E8FE-495A-B07C-CDDB03DCDB23}" dt="2022-10-07T16:11:18.792" v="7029" actId="2696"/>
        <pc:sldMkLst>
          <pc:docMk/>
          <pc:sldMk cId="4060363564" sldId="2730"/>
        </pc:sldMkLst>
        <pc:spChg chg="mod">
          <ac:chgData name="Donato Passarelli" userId="f0cfdcf5-61ca-4be8-aa94-d8e955c9f720" providerId="ADAL" clId="{9CB18161-E8FE-495A-B07C-CDDB03DCDB23}" dt="2022-10-06T12:13:09.835" v="1577" actId="20577"/>
          <ac:spMkLst>
            <pc:docMk/>
            <pc:sldMk cId="4060363564" sldId="2730"/>
            <ac:spMk id="3" creationId="{1703A037-3AF8-413C-BD84-900E010CAAF3}"/>
          </ac:spMkLst>
        </pc:spChg>
        <pc:spChg chg="mod">
          <ac:chgData name="Donato Passarelli" userId="f0cfdcf5-61ca-4be8-aa94-d8e955c9f720" providerId="ADAL" clId="{9CB18161-E8FE-495A-B07C-CDDB03DCDB23}" dt="2022-10-06T12:14:41.882" v="1578"/>
          <ac:spMkLst>
            <pc:docMk/>
            <pc:sldMk cId="4060363564" sldId="2730"/>
            <ac:spMk id="16" creationId="{D3A0EEBE-2CE1-4817-9D6D-FA001CA5A6F0}"/>
          </ac:spMkLst>
        </pc:spChg>
        <pc:spChg chg="mod">
          <ac:chgData name="Donato Passarelli" userId="f0cfdcf5-61ca-4be8-aa94-d8e955c9f720" providerId="ADAL" clId="{9CB18161-E8FE-495A-B07C-CDDB03DCDB23}" dt="2022-10-06T12:14:41.882" v="1578"/>
          <ac:spMkLst>
            <pc:docMk/>
            <pc:sldMk cId="4060363564" sldId="2730"/>
            <ac:spMk id="17" creationId="{DAAB7509-BFAF-40CE-A8A2-2F550E55ED13}"/>
          </ac:spMkLst>
        </pc:spChg>
        <pc:spChg chg="add mod">
          <ac:chgData name="Donato Passarelli" userId="f0cfdcf5-61ca-4be8-aa94-d8e955c9f720" providerId="ADAL" clId="{9CB18161-E8FE-495A-B07C-CDDB03DCDB23}" dt="2022-10-06T12:14:41.882" v="1578"/>
          <ac:spMkLst>
            <pc:docMk/>
            <pc:sldMk cId="4060363564" sldId="2730"/>
            <ac:spMk id="18" creationId="{563AEF82-BF9E-4803-ADC7-3EC67FBFC174}"/>
          </ac:spMkLst>
        </pc:spChg>
        <pc:spChg chg="add mod">
          <ac:chgData name="Donato Passarelli" userId="f0cfdcf5-61ca-4be8-aa94-d8e955c9f720" providerId="ADAL" clId="{9CB18161-E8FE-495A-B07C-CDDB03DCDB23}" dt="2022-10-06T12:14:41.882" v="1578"/>
          <ac:spMkLst>
            <pc:docMk/>
            <pc:sldMk cId="4060363564" sldId="2730"/>
            <ac:spMk id="19" creationId="{0C162C34-4B18-4992-9254-82FF4A169926}"/>
          </ac:spMkLst>
        </pc:spChg>
        <pc:spChg chg="add mod">
          <ac:chgData name="Donato Passarelli" userId="f0cfdcf5-61ca-4be8-aa94-d8e955c9f720" providerId="ADAL" clId="{9CB18161-E8FE-495A-B07C-CDDB03DCDB23}" dt="2022-10-06T12:14:41.882" v="1578"/>
          <ac:spMkLst>
            <pc:docMk/>
            <pc:sldMk cId="4060363564" sldId="2730"/>
            <ac:spMk id="21" creationId="{9EDD6CDD-E223-4530-AFDC-757664055F49}"/>
          </ac:spMkLst>
        </pc:spChg>
        <pc:spChg chg="add mod">
          <ac:chgData name="Donato Passarelli" userId="f0cfdcf5-61ca-4be8-aa94-d8e955c9f720" providerId="ADAL" clId="{9CB18161-E8FE-495A-B07C-CDDB03DCDB23}" dt="2022-10-06T12:14:41.882" v="1578"/>
          <ac:spMkLst>
            <pc:docMk/>
            <pc:sldMk cId="4060363564" sldId="2730"/>
            <ac:spMk id="22" creationId="{4C5B0646-8D19-47D0-A8DF-FFBA89BC6C5E}"/>
          </ac:spMkLst>
        </pc:spChg>
        <pc:spChg chg="add mod">
          <ac:chgData name="Donato Passarelli" userId="f0cfdcf5-61ca-4be8-aa94-d8e955c9f720" providerId="ADAL" clId="{9CB18161-E8FE-495A-B07C-CDDB03DCDB23}" dt="2022-10-06T12:14:41.882" v="1578"/>
          <ac:spMkLst>
            <pc:docMk/>
            <pc:sldMk cId="4060363564" sldId="2730"/>
            <ac:spMk id="23" creationId="{5F900B2D-688C-42E6-B449-2DCB0EF76457}"/>
          </ac:spMkLst>
        </pc:spChg>
        <pc:spChg chg="add mod">
          <ac:chgData name="Donato Passarelli" userId="f0cfdcf5-61ca-4be8-aa94-d8e955c9f720" providerId="ADAL" clId="{9CB18161-E8FE-495A-B07C-CDDB03DCDB23}" dt="2022-10-06T12:14:41.882" v="1578"/>
          <ac:spMkLst>
            <pc:docMk/>
            <pc:sldMk cId="4060363564" sldId="2730"/>
            <ac:spMk id="24" creationId="{F49FCF79-3D7A-47A3-84CA-758A5AE0A446}"/>
          </ac:spMkLst>
        </pc:spChg>
        <pc:spChg chg="add mod">
          <ac:chgData name="Donato Passarelli" userId="f0cfdcf5-61ca-4be8-aa94-d8e955c9f720" providerId="ADAL" clId="{9CB18161-E8FE-495A-B07C-CDDB03DCDB23}" dt="2022-10-06T12:14:41.882" v="1578"/>
          <ac:spMkLst>
            <pc:docMk/>
            <pc:sldMk cId="4060363564" sldId="2730"/>
            <ac:spMk id="25" creationId="{1074BF8C-A247-4C0E-8408-B0F417FF6EDF}"/>
          </ac:spMkLst>
        </pc:spChg>
        <pc:spChg chg="add mod">
          <ac:chgData name="Donato Passarelli" userId="f0cfdcf5-61ca-4be8-aa94-d8e955c9f720" providerId="ADAL" clId="{9CB18161-E8FE-495A-B07C-CDDB03DCDB23}" dt="2022-10-06T12:14:41.882" v="1578"/>
          <ac:spMkLst>
            <pc:docMk/>
            <pc:sldMk cId="4060363564" sldId="2730"/>
            <ac:spMk id="27" creationId="{5553119F-D287-4360-BC97-D20D1F348DF9}"/>
          </ac:spMkLst>
        </pc:spChg>
        <pc:spChg chg="add mod">
          <ac:chgData name="Donato Passarelli" userId="f0cfdcf5-61ca-4be8-aa94-d8e955c9f720" providerId="ADAL" clId="{9CB18161-E8FE-495A-B07C-CDDB03DCDB23}" dt="2022-10-06T12:14:41.882" v="1578"/>
          <ac:spMkLst>
            <pc:docMk/>
            <pc:sldMk cId="4060363564" sldId="2730"/>
            <ac:spMk id="29" creationId="{6ABE8D46-F65C-45D1-B53A-B22DBD2E9ECD}"/>
          </ac:spMkLst>
        </pc:spChg>
        <pc:spChg chg="add mod">
          <ac:chgData name="Donato Passarelli" userId="f0cfdcf5-61ca-4be8-aa94-d8e955c9f720" providerId="ADAL" clId="{9CB18161-E8FE-495A-B07C-CDDB03DCDB23}" dt="2022-10-06T12:14:41.882" v="1578"/>
          <ac:spMkLst>
            <pc:docMk/>
            <pc:sldMk cId="4060363564" sldId="2730"/>
            <ac:spMk id="30" creationId="{BA17459C-E8E7-4B5F-918A-52E9638B651D}"/>
          </ac:spMkLst>
        </pc:spChg>
        <pc:spChg chg="add mod">
          <ac:chgData name="Donato Passarelli" userId="f0cfdcf5-61ca-4be8-aa94-d8e955c9f720" providerId="ADAL" clId="{9CB18161-E8FE-495A-B07C-CDDB03DCDB23}" dt="2022-10-06T12:14:41.882" v="1578"/>
          <ac:spMkLst>
            <pc:docMk/>
            <pc:sldMk cId="4060363564" sldId="2730"/>
            <ac:spMk id="32" creationId="{A24B2CA0-5A64-4C83-9037-21E0D3126BA3}"/>
          </ac:spMkLst>
        </pc:spChg>
        <pc:spChg chg="add mod">
          <ac:chgData name="Donato Passarelli" userId="f0cfdcf5-61ca-4be8-aa94-d8e955c9f720" providerId="ADAL" clId="{9CB18161-E8FE-495A-B07C-CDDB03DCDB23}" dt="2022-10-06T12:14:41.882" v="1578"/>
          <ac:spMkLst>
            <pc:docMk/>
            <pc:sldMk cId="4060363564" sldId="2730"/>
            <ac:spMk id="34" creationId="{A4C3E7D3-BAAB-4D80-819A-A951933FB381}"/>
          </ac:spMkLst>
        </pc:spChg>
        <pc:grpChg chg="add mod">
          <ac:chgData name="Donato Passarelli" userId="f0cfdcf5-61ca-4be8-aa94-d8e955c9f720" providerId="ADAL" clId="{9CB18161-E8FE-495A-B07C-CDDB03DCDB23}" dt="2022-10-06T12:14:41.882" v="1578"/>
          <ac:grpSpMkLst>
            <pc:docMk/>
            <pc:sldMk cId="4060363564" sldId="2730"/>
            <ac:grpSpMk id="7" creationId="{6F90333C-7ECF-464C-AA19-992333AACDED}"/>
          </ac:grpSpMkLst>
        </pc:grpChg>
        <pc:grpChg chg="mod">
          <ac:chgData name="Donato Passarelli" userId="f0cfdcf5-61ca-4be8-aa94-d8e955c9f720" providerId="ADAL" clId="{9CB18161-E8FE-495A-B07C-CDDB03DCDB23}" dt="2022-10-06T12:14:41.882" v="1578"/>
          <ac:grpSpMkLst>
            <pc:docMk/>
            <pc:sldMk cId="4060363564" sldId="2730"/>
            <ac:grpSpMk id="9" creationId="{9E1B3574-B3AB-4A21-A1E3-3DD8FEB1974F}"/>
          </ac:grpSpMkLst>
        </pc:grpChg>
        <pc:grpChg chg="mod">
          <ac:chgData name="Donato Passarelli" userId="f0cfdcf5-61ca-4be8-aa94-d8e955c9f720" providerId="ADAL" clId="{9CB18161-E8FE-495A-B07C-CDDB03DCDB23}" dt="2022-10-06T12:14:41.882" v="1578"/>
          <ac:grpSpMkLst>
            <pc:docMk/>
            <pc:sldMk cId="4060363564" sldId="2730"/>
            <ac:grpSpMk id="10" creationId="{A19E3C5C-EF04-44FC-AE0E-2D48C0081018}"/>
          </ac:grpSpMkLst>
        </pc:grpChg>
        <pc:grpChg chg="add mod">
          <ac:chgData name="Donato Passarelli" userId="f0cfdcf5-61ca-4be8-aa94-d8e955c9f720" providerId="ADAL" clId="{9CB18161-E8FE-495A-B07C-CDDB03DCDB23}" dt="2022-10-06T12:14:41.882" v="1578"/>
          <ac:grpSpMkLst>
            <pc:docMk/>
            <pc:sldMk cId="4060363564" sldId="2730"/>
            <ac:grpSpMk id="15" creationId="{5AB93FF4-2A89-4D5D-9A2C-7A9A04BFE546}"/>
          </ac:grpSpMkLst>
        </pc:grpChg>
        <pc:picChg chg="mod">
          <ac:chgData name="Donato Passarelli" userId="f0cfdcf5-61ca-4be8-aa94-d8e955c9f720" providerId="ADAL" clId="{9CB18161-E8FE-495A-B07C-CDDB03DCDB23}" dt="2022-10-06T12:14:41.882" v="1578"/>
          <ac:picMkLst>
            <pc:docMk/>
            <pc:sldMk cId="4060363564" sldId="2730"/>
            <ac:picMk id="8" creationId="{2699EAB1-3A13-49B0-9E3F-1884A5B81C61}"/>
          </ac:picMkLst>
        </pc:picChg>
        <pc:picChg chg="mod">
          <ac:chgData name="Donato Passarelli" userId="f0cfdcf5-61ca-4be8-aa94-d8e955c9f720" providerId="ADAL" clId="{9CB18161-E8FE-495A-B07C-CDDB03DCDB23}" dt="2022-10-06T12:14:41.882" v="1578"/>
          <ac:picMkLst>
            <pc:docMk/>
            <pc:sldMk cId="4060363564" sldId="2730"/>
            <ac:picMk id="13" creationId="{E720C926-9166-41A2-8A8C-12BFA797D94F}"/>
          </ac:picMkLst>
        </pc:picChg>
        <pc:picChg chg="mod">
          <ac:chgData name="Donato Passarelli" userId="f0cfdcf5-61ca-4be8-aa94-d8e955c9f720" providerId="ADAL" clId="{9CB18161-E8FE-495A-B07C-CDDB03DCDB23}" dt="2022-10-06T12:14:41.882" v="1578"/>
          <ac:picMkLst>
            <pc:docMk/>
            <pc:sldMk cId="4060363564" sldId="2730"/>
            <ac:picMk id="14" creationId="{1E549C2A-CF27-44BD-A2B5-907D6512995E}"/>
          </ac:picMkLst>
        </pc:picChg>
        <pc:picChg chg="add mod">
          <ac:chgData name="Donato Passarelli" userId="f0cfdcf5-61ca-4be8-aa94-d8e955c9f720" providerId="ADAL" clId="{9CB18161-E8FE-495A-B07C-CDDB03DCDB23}" dt="2022-10-06T12:14:41.882" v="1578"/>
          <ac:picMkLst>
            <pc:docMk/>
            <pc:sldMk cId="4060363564" sldId="2730"/>
            <ac:picMk id="20" creationId="{CE535584-26F7-4B89-8CE6-041B4DF51251}"/>
          </ac:picMkLst>
        </pc:picChg>
        <pc:cxnChg chg="mod">
          <ac:chgData name="Donato Passarelli" userId="f0cfdcf5-61ca-4be8-aa94-d8e955c9f720" providerId="ADAL" clId="{9CB18161-E8FE-495A-B07C-CDDB03DCDB23}" dt="2022-10-06T12:14:41.882" v="1578"/>
          <ac:cxnSpMkLst>
            <pc:docMk/>
            <pc:sldMk cId="4060363564" sldId="2730"/>
            <ac:cxnSpMk id="11" creationId="{E24B97AE-6AAB-4B8C-95A1-7E5D219592D1}"/>
          </ac:cxnSpMkLst>
        </pc:cxnChg>
        <pc:cxnChg chg="mod">
          <ac:chgData name="Donato Passarelli" userId="f0cfdcf5-61ca-4be8-aa94-d8e955c9f720" providerId="ADAL" clId="{9CB18161-E8FE-495A-B07C-CDDB03DCDB23}" dt="2022-10-06T12:14:41.882" v="1578"/>
          <ac:cxnSpMkLst>
            <pc:docMk/>
            <pc:sldMk cId="4060363564" sldId="2730"/>
            <ac:cxnSpMk id="12" creationId="{9A3884AF-2F89-4BAB-A479-91E02701962D}"/>
          </ac:cxnSpMkLst>
        </pc:cxnChg>
        <pc:cxnChg chg="add mod">
          <ac:chgData name="Donato Passarelli" userId="f0cfdcf5-61ca-4be8-aa94-d8e955c9f720" providerId="ADAL" clId="{9CB18161-E8FE-495A-B07C-CDDB03DCDB23}" dt="2022-10-06T12:14:41.882" v="1578"/>
          <ac:cxnSpMkLst>
            <pc:docMk/>
            <pc:sldMk cId="4060363564" sldId="2730"/>
            <ac:cxnSpMk id="26" creationId="{8DC8E66D-2585-4568-B9A3-E45F988BCE8A}"/>
          </ac:cxnSpMkLst>
        </pc:cxnChg>
        <pc:cxnChg chg="add mod">
          <ac:chgData name="Donato Passarelli" userId="f0cfdcf5-61ca-4be8-aa94-d8e955c9f720" providerId="ADAL" clId="{9CB18161-E8FE-495A-B07C-CDDB03DCDB23}" dt="2022-10-06T12:14:41.882" v="1578"/>
          <ac:cxnSpMkLst>
            <pc:docMk/>
            <pc:sldMk cId="4060363564" sldId="2730"/>
            <ac:cxnSpMk id="28" creationId="{30006F4D-9888-4EF5-BDF5-AB20918E575F}"/>
          </ac:cxnSpMkLst>
        </pc:cxnChg>
        <pc:cxnChg chg="add mod">
          <ac:chgData name="Donato Passarelli" userId="f0cfdcf5-61ca-4be8-aa94-d8e955c9f720" providerId="ADAL" clId="{9CB18161-E8FE-495A-B07C-CDDB03DCDB23}" dt="2022-10-06T12:14:41.882" v="1578"/>
          <ac:cxnSpMkLst>
            <pc:docMk/>
            <pc:sldMk cId="4060363564" sldId="2730"/>
            <ac:cxnSpMk id="31" creationId="{2E9E1DEE-8623-4D7F-A0E5-30B9DAF87673}"/>
          </ac:cxnSpMkLst>
        </pc:cxnChg>
        <pc:cxnChg chg="add mod">
          <ac:chgData name="Donato Passarelli" userId="f0cfdcf5-61ca-4be8-aa94-d8e955c9f720" providerId="ADAL" clId="{9CB18161-E8FE-495A-B07C-CDDB03DCDB23}" dt="2022-10-06T12:14:41.882" v="1578"/>
          <ac:cxnSpMkLst>
            <pc:docMk/>
            <pc:sldMk cId="4060363564" sldId="2730"/>
            <ac:cxnSpMk id="33" creationId="{BF8AE69F-4C09-44E2-8ADA-B151F79ED288}"/>
          </ac:cxnSpMkLst>
        </pc:cxnChg>
      </pc:sldChg>
      <pc:sldChg chg="addSp delSp modSp new mod">
        <pc:chgData name="Donato Passarelli" userId="f0cfdcf5-61ca-4be8-aa94-d8e955c9f720" providerId="ADAL" clId="{9CB18161-E8FE-495A-B07C-CDDB03DCDB23}" dt="2022-10-09T03:45:08.831" v="10244" actId="1036"/>
        <pc:sldMkLst>
          <pc:docMk/>
          <pc:sldMk cId="2507997125" sldId="2731"/>
        </pc:sldMkLst>
        <pc:spChg chg="mod">
          <ac:chgData name="Donato Passarelli" userId="f0cfdcf5-61ca-4be8-aa94-d8e955c9f720" providerId="ADAL" clId="{9CB18161-E8FE-495A-B07C-CDDB03DCDB23}" dt="2022-10-09T03:44:48.914" v="10224" actId="14100"/>
          <ac:spMkLst>
            <pc:docMk/>
            <pc:sldMk cId="2507997125" sldId="2731"/>
            <ac:spMk id="2" creationId="{A8460716-6DFB-448D-965F-4C77619FB330}"/>
          </ac:spMkLst>
        </pc:spChg>
        <pc:spChg chg="mod">
          <ac:chgData name="Donato Passarelli" userId="f0cfdcf5-61ca-4be8-aa94-d8e955c9f720" providerId="ADAL" clId="{9CB18161-E8FE-495A-B07C-CDDB03DCDB23}" dt="2022-10-06T14:28:17.237" v="2843" actId="20577"/>
          <ac:spMkLst>
            <pc:docMk/>
            <pc:sldMk cId="2507997125" sldId="2731"/>
            <ac:spMk id="3" creationId="{1CBAA67E-8081-4E11-8060-858FE08B8349}"/>
          </ac:spMkLst>
        </pc:spChg>
        <pc:spChg chg="add del mod">
          <ac:chgData name="Donato Passarelli" userId="f0cfdcf5-61ca-4be8-aa94-d8e955c9f720" providerId="ADAL" clId="{9CB18161-E8FE-495A-B07C-CDDB03DCDB23}" dt="2022-10-09T03:44:14.294" v="10183"/>
          <ac:spMkLst>
            <pc:docMk/>
            <pc:sldMk cId="2507997125" sldId="2731"/>
            <ac:spMk id="10" creationId="{A3525B20-5D93-423E-8591-CA038DE2416D}"/>
          </ac:spMkLst>
        </pc:spChg>
        <pc:spChg chg="add del mod">
          <ac:chgData name="Donato Passarelli" userId="f0cfdcf5-61ca-4be8-aa94-d8e955c9f720" providerId="ADAL" clId="{9CB18161-E8FE-495A-B07C-CDDB03DCDB23}" dt="2022-10-09T03:44:14.294" v="10185"/>
          <ac:spMkLst>
            <pc:docMk/>
            <pc:sldMk cId="2507997125" sldId="2731"/>
            <ac:spMk id="11" creationId="{A3240366-85F4-4E06-A652-F22CEDD20D1D}"/>
          </ac:spMkLst>
        </pc:spChg>
        <pc:spChg chg="add mod">
          <ac:chgData name="Donato Passarelli" userId="f0cfdcf5-61ca-4be8-aa94-d8e955c9f720" providerId="ADAL" clId="{9CB18161-E8FE-495A-B07C-CDDB03DCDB23}" dt="2022-10-09T03:45:08.831" v="10244" actId="1036"/>
          <ac:spMkLst>
            <pc:docMk/>
            <pc:sldMk cId="2507997125" sldId="2731"/>
            <ac:spMk id="13" creationId="{FC70FD54-D609-4FF9-8D77-3BE088AF77EC}"/>
          </ac:spMkLst>
        </pc:spChg>
        <pc:picChg chg="add del mod">
          <ac:chgData name="Donato Passarelli" userId="f0cfdcf5-61ca-4be8-aa94-d8e955c9f720" providerId="ADAL" clId="{9CB18161-E8FE-495A-B07C-CDDB03DCDB23}" dt="2022-10-06T15:45:55.436" v="3532" actId="478"/>
          <ac:picMkLst>
            <pc:docMk/>
            <pc:sldMk cId="2507997125" sldId="2731"/>
            <ac:picMk id="7" creationId="{226B2C1F-B79A-4B51-A147-0BC3DBED9692}"/>
          </ac:picMkLst>
        </pc:picChg>
        <pc:picChg chg="add del mod">
          <ac:chgData name="Donato Passarelli" userId="f0cfdcf5-61ca-4be8-aa94-d8e955c9f720" providerId="ADAL" clId="{9CB18161-E8FE-495A-B07C-CDDB03DCDB23}" dt="2022-10-06T15:45:53.315" v="3531" actId="478"/>
          <ac:picMkLst>
            <pc:docMk/>
            <pc:sldMk cId="2507997125" sldId="2731"/>
            <ac:picMk id="8" creationId="{4922CB2F-110B-4D41-9DD9-FE2007C27D49}"/>
          </ac:picMkLst>
        </pc:picChg>
        <pc:picChg chg="add mod modCrop">
          <ac:chgData name="Donato Passarelli" userId="f0cfdcf5-61ca-4be8-aa94-d8e955c9f720" providerId="ADAL" clId="{9CB18161-E8FE-495A-B07C-CDDB03DCDB23}" dt="2022-10-09T03:44:28.321" v="10219" actId="1038"/>
          <ac:picMkLst>
            <pc:docMk/>
            <pc:sldMk cId="2507997125" sldId="2731"/>
            <ac:picMk id="12" creationId="{9BD34C06-0C6C-4EB2-B3BC-DE6E7224BBA2}"/>
          </ac:picMkLst>
        </pc:picChg>
      </pc:sldChg>
      <pc:sldChg chg="addSp delSp modSp new mod">
        <pc:chgData name="Donato Passarelli" userId="f0cfdcf5-61ca-4be8-aa94-d8e955c9f720" providerId="ADAL" clId="{9CB18161-E8FE-495A-B07C-CDDB03DCDB23}" dt="2022-10-07T12:49:45.424" v="4539" actId="113"/>
        <pc:sldMkLst>
          <pc:docMk/>
          <pc:sldMk cId="1103885398" sldId="2732"/>
        </pc:sldMkLst>
        <pc:spChg chg="add del mod">
          <ac:chgData name="Donato Passarelli" userId="f0cfdcf5-61ca-4be8-aa94-d8e955c9f720" providerId="ADAL" clId="{9CB18161-E8FE-495A-B07C-CDDB03DCDB23}" dt="2022-10-07T12:49:45.424" v="4539" actId="113"/>
          <ac:spMkLst>
            <pc:docMk/>
            <pc:sldMk cId="1103885398" sldId="2732"/>
            <ac:spMk id="2" creationId="{33CAC583-6F56-4EF8-92AB-D0199AA53CA8}"/>
          </ac:spMkLst>
        </pc:spChg>
        <pc:spChg chg="mod">
          <ac:chgData name="Donato Passarelli" userId="f0cfdcf5-61ca-4be8-aa94-d8e955c9f720" providerId="ADAL" clId="{9CB18161-E8FE-495A-B07C-CDDB03DCDB23}" dt="2022-10-06T12:52:11.669" v="1773" actId="20577"/>
          <ac:spMkLst>
            <pc:docMk/>
            <pc:sldMk cId="1103885398" sldId="2732"/>
            <ac:spMk id="3" creationId="{5197C266-FB42-4DFC-9A7E-B7B0CBC26957}"/>
          </ac:spMkLst>
        </pc:spChg>
        <pc:spChg chg="add del mod">
          <ac:chgData name="Donato Passarelli" userId="f0cfdcf5-61ca-4be8-aa94-d8e955c9f720" providerId="ADAL" clId="{9CB18161-E8FE-495A-B07C-CDDB03DCDB23}" dt="2022-10-06T12:55:19.919" v="1800" actId="478"/>
          <ac:spMkLst>
            <pc:docMk/>
            <pc:sldMk cId="1103885398" sldId="2732"/>
            <ac:spMk id="9" creationId="{75ED882F-7608-473B-A4B1-5EDE8F53C031}"/>
          </ac:spMkLst>
        </pc:spChg>
        <pc:graphicFrameChg chg="add del mod">
          <ac:chgData name="Donato Passarelli" userId="f0cfdcf5-61ca-4be8-aa94-d8e955c9f720" providerId="ADAL" clId="{9CB18161-E8FE-495A-B07C-CDDB03DCDB23}" dt="2022-10-06T12:49:59.357" v="1741"/>
          <ac:graphicFrameMkLst>
            <pc:docMk/>
            <pc:sldMk cId="1103885398" sldId="2732"/>
            <ac:graphicFrameMk id="7" creationId="{3BB8AE03-A507-4098-A8E4-3F7E03C3E1CD}"/>
          </ac:graphicFrameMkLst>
        </pc:graphicFrameChg>
        <pc:graphicFrameChg chg="add mod">
          <ac:chgData name="Donato Passarelli" userId="f0cfdcf5-61ca-4be8-aa94-d8e955c9f720" providerId="ADAL" clId="{9CB18161-E8FE-495A-B07C-CDDB03DCDB23}" dt="2022-10-06T12:50:09.377" v="1743" actId="1076"/>
          <ac:graphicFrameMkLst>
            <pc:docMk/>
            <pc:sldMk cId="1103885398" sldId="2732"/>
            <ac:graphicFrameMk id="8" creationId="{0D83C098-F25C-4D9E-A887-8CEEA3BD4653}"/>
          </ac:graphicFrameMkLst>
        </pc:graphicFrameChg>
      </pc:sldChg>
      <pc:sldChg chg="modSp new mod">
        <pc:chgData name="Donato Passarelli" userId="f0cfdcf5-61ca-4be8-aa94-d8e955c9f720" providerId="ADAL" clId="{9CB18161-E8FE-495A-B07C-CDDB03DCDB23}" dt="2022-10-07T17:28:38.429" v="7338" actId="20577"/>
        <pc:sldMkLst>
          <pc:docMk/>
          <pc:sldMk cId="696481351" sldId="2733"/>
        </pc:sldMkLst>
        <pc:spChg chg="mod">
          <ac:chgData name="Donato Passarelli" userId="f0cfdcf5-61ca-4be8-aa94-d8e955c9f720" providerId="ADAL" clId="{9CB18161-E8FE-495A-B07C-CDDB03DCDB23}" dt="2022-10-07T17:28:38.429" v="7338" actId="20577"/>
          <ac:spMkLst>
            <pc:docMk/>
            <pc:sldMk cId="696481351" sldId="2733"/>
            <ac:spMk id="2" creationId="{0B830F45-7331-453B-BB05-72755270869B}"/>
          </ac:spMkLst>
        </pc:spChg>
        <pc:spChg chg="mod">
          <ac:chgData name="Donato Passarelli" userId="f0cfdcf5-61ca-4be8-aa94-d8e955c9f720" providerId="ADAL" clId="{9CB18161-E8FE-495A-B07C-CDDB03DCDB23}" dt="2022-10-06T13:46:35.831" v="2639" actId="20577"/>
          <ac:spMkLst>
            <pc:docMk/>
            <pc:sldMk cId="696481351" sldId="2733"/>
            <ac:spMk id="3" creationId="{8FE95C03-3F8A-4C98-AB30-8181AADD018E}"/>
          </ac:spMkLst>
        </pc:spChg>
      </pc:sldChg>
      <pc:sldChg chg="add del">
        <pc:chgData name="Donato Passarelli" userId="f0cfdcf5-61ca-4be8-aa94-d8e955c9f720" providerId="ADAL" clId="{9CB18161-E8FE-495A-B07C-CDDB03DCDB23}" dt="2022-10-06T13:45:56.814" v="2626" actId="2696"/>
        <pc:sldMkLst>
          <pc:docMk/>
          <pc:sldMk cId="1786570083" sldId="2734"/>
        </pc:sldMkLst>
      </pc:sldChg>
      <pc:sldChg chg="addSp modSp new del mod">
        <pc:chgData name="Donato Passarelli" userId="f0cfdcf5-61ca-4be8-aa94-d8e955c9f720" providerId="ADAL" clId="{9CB18161-E8FE-495A-B07C-CDDB03DCDB23}" dt="2022-10-06T14:15:37.785" v="2771" actId="2696"/>
        <pc:sldMkLst>
          <pc:docMk/>
          <pc:sldMk cId="2190238561" sldId="2735"/>
        </pc:sldMkLst>
        <pc:spChg chg="mod">
          <ac:chgData name="Donato Passarelli" userId="f0cfdcf5-61ca-4be8-aa94-d8e955c9f720" providerId="ADAL" clId="{9CB18161-E8FE-495A-B07C-CDDB03DCDB23}" dt="2022-10-06T14:01:15.242" v="2659" actId="15"/>
          <ac:spMkLst>
            <pc:docMk/>
            <pc:sldMk cId="2190238561" sldId="2735"/>
            <ac:spMk id="2" creationId="{226B88EC-ED4C-4CB0-9A4F-A535BED4D059}"/>
          </ac:spMkLst>
        </pc:spChg>
        <pc:spChg chg="mod">
          <ac:chgData name="Donato Passarelli" userId="f0cfdcf5-61ca-4be8-aa94-d8e955c9f720" providerId="ADAL" clId="{9CB18161-E8FE-495A-B07C-CDDB03DCDB23}" dt="2022-10-06T13:46:15.048" v="2627"/>
          <ac:spMkLst>
            <pc:docMk/>
            <pc:sldMk cId="2190238561" sldId="2735"/>
            <ac:spMk id="3" creationId="{29B738DF-507C-4514-AD9D-EEF51A6DF7D6}"/>
          </ac:spMkLst>
        </pc:spChg>
        <pc:picChg chg="add mod">
          <ac:chgData name="Donato Passarelli" userId="f0cfdcf5-61ca-4be8-aa94-d8e955c9f720" providerId="ADAL" clId="{9CB18161-E8FE-495A-B07C-CDDB03DCDB23}" dt="2022-10-06T14:00:17.720" v="2650" actId="1076"/>
          <ac:picMkLst>
            <pc:docMk/>
            <pc:sldMk cId="2190238561" sldId="2735"/>
            <ac:picMk id="7" creationId="{0950C6D0-8D78-4812-95EC-6A74C1662E2D}"/>
          </ac:picMkLst>
        </pc:picChg>
        <pc:picChg chg="add mod">
          <ac:chgData name="Donato Passarelli" userId="f0cfdcf5-61ca-4be8-aa94-d8e955c9f720" providerId="ADAL" clId="{9CB18161-E8FE-495A-B07C-CDDB03DCDB23}" dt="2022-10-06T14:00:33.444" v="2655" actId="1076"/>
          <ac:picMkLst>
            <pc:docMk/>
            <pc:sldMk cId="2190238561" sldId="2735"/>
            <ac:picMk id="8" creationId="{D278422A-230F-4939-BE7E-C125B16CE7A2}"/>
          </ac:picMkLst>
        </pc:picChg>
      </pc:sldChg>
      <pc:sldChg chg="addSp modSp new mod">
        <pc:chgData name="Donato Passarelli" userId="f0cfdcf5-61ca-4be8-aa94-d8e955c9f720" providerId="ADAL" clId="{9CB18161-E8FE-495A-B07C-CDDB03DCDB23}" dt="2022-10-07T19:13:39.062" v="8333" actId="20577"/>
        <pc:sldMkLst>
          <pc:docMk/>
          <pc:sldMk cId="2608231968" sldId="2736"/>
        </pc:sldMkLst>
        <pc:spChg chg="mod">
          <ac:chgData name="Donato Passarelli" userId="f0cfdcf5-61ca-4be8-aa94-d8e955c9f720" providerId="ADAL" clId="{9CB18161-E8FE-495A-B07C-CDDB03DCDB23}" dt="2022-10-07T19:13:39.062" v="8333" actId="20577"/>
          <ac:spMkLst>
            <pc:docMk/>
            <pc:sldMk cId="2608231968" sldId="2736"/>
            <ac:spMk id="2" creationId="{441F5104-7F9B-4DC4-A9F7-E30DA07A6B2B}"/>
          </ac:spMkLst>
        </pc:spChg>
        <pc:spChg chg="mod">
          <ac:chgData name="Donato Passarelli" userId="f0cfdcf5-61ca-4be8-aa94-d8e955c9f720" providerId="ADAL" clId="{9CB18161-E8FE-495A-B07C-CDDB03DCDB23}" dt="2022-10-06T14:15:33.935" v="2770"/>
          <ac:spMkLst>
            <pc:docMk/>
            <pc:sldMk cId="2608231968" sldId="2736"/>
            <ac:spMk id="3" creationId="{6AFC394D-CDDB-4060-BD58-022EF82B83D0}"/>
          </ac:spMkLst>
        </pc:spChg>
        <pc:picChg chg="add mod">
          <ac:chgData name="Donato Passarelli" userId="f0cfdcf5-61ca-4be8-aa94-d8e955c9f720" providerId="ADAL" clId="{9CB18161-E8FE-495A-B07C-CDDB03DCDB23}" dt="2022-10-07T17:30:01.731" v="7409" actId="1035"/>
          <ac:picMkLst>
            <pc:docMk/>
            <pc:sldMk cId="2608231968" sldId="2736"/>
            <ac:picMk id="7" creationId="{C45F3C92-2E0E-4C16-B5AB-31DA87A8512C}"/>
          </ac:picMkLst>
        </pc:picChg>
        <pc:picChg chg="add mod">
          <ac:chgData name="Donato Passarelli" userId="f0cfdcf5-61ca-4be8-aa94-d8e955c9f720" providerId="ADAL" clId="{9CB18161-E8FE-495A-B07C-CDDB03DCDB23}" dt="2022-10-07T17:30:01.731" v="7409" actId="1035"/>
          <ac:picMkLst>
            <pc:docMk/>
            <pc:sldMk cId="2608231968" sldId="2736"/>
            <ac:picMk id="8" creationId="{F0E13E9B-F3D1-49CF-8297-23BF3BFEEB11}"/>
          </ac:picMkLst>
        </pc:picChg>
      </pc:sldChg>
      <pc:sldChg chg="addSp delSp modSp new mod">
        <pc:chgData name="Donato Passarelli" userId="f0cfdcf5-61ca-4be8-aa94-d8e955c9f720" providerId="ADAL" clId="{9CB18161-E8FE-495A-B07C-CDDB03DCDB23}" dt="2022-10-06T16:03:44.335" v="3707" actId="20577"/>
        <pc:sldMkLst>
          <pc:docMk/>
          <pc:sldMk cId="430444977" sldId="2737"/>
        </pc:sldMkLst>
        <pc:spChg chg="del">
          <ac:chgData name="Donato Passarelli" userId="f0cfdcf5-61ca-4be8-aa94-d8e955c9f720" providerId="ADAL" clId="{9CB18161-E8FE-495A-B07C-CDDB03DCDB23}" dt="2022-10-06T15:50:35.351" v="3541" actId="478"/>
          <ac:spMkLst>
            <pc:docMk/>
            <pc:sldMk cId="430444977" sldId="2737"/>
            <ac:spMk id="2" creationId="{7098E25C-C735-43E4-A65F-8C34C876AA6B}"/>
          </ac:spMkLst>
        </pc:spChg>
        <pc:spChg chg="mod">
          <ac:chgData name="Donato Passarelli" userId="f0cfdcf5-61ca-4be8-aa94-d8e955c9f720" providerId="ADAL" clId="{9CB18161-E8FE-495A-B07C-CDDB03DCDB23}" dt="2022-10-06T16:03:44.335" v="3707" actId="20577"/>
          <ac:spMkLst>
            <pc:docMk/>
            <pc:sldMk cId="430444977" sldId="2737"/>
            <ac:spMk id="3" creationId="{4A94E50E-9555-42A4-8BB5-813F04F3BF9E}"/>
          </ac:spMkLst>
        </pc:spChg>
        <pc:spChg chg="add mod">
          <ac:chgData name="Donato Passarelli" userId="f0cfdcf5-61ca-4be8-aa94-d8e955c9f720" providerId="ADAL" clId="{9CB18161-E8FE-495A-B07C-CDDB03DCDB23}" dt="2022-10-06T15:51:22.310" v="3563" actId="1076"/>
          <ac:spMkLst>
            <pc:docMk/>
            <pc:sldMk cId="430444977" sldId="2737"/>
            <ac:spMk id="8" creationId="{353AD0B9-9BD5-4D25-BD06-44B9EB61559B}"/>
          </ac:spMkLst>
        </pc:spChg>
        <pc:spChg chg="add mod">
          <ac:chgData name="Donato Passarelli" userId="f0cfdcf5-61ca-4be8-aa94-d8e955c9f720" providerId="ADAL" clId="{9CB18161-E8FE-495A-B07C-CDDB03DCDB23}" dt="2022-10-06T15:52:00.318" v="3587" actId="20577"/>
          <ac:spMkLst>
            <pc:docMk/>
            <pc:sldMk cId="430444977" sldId="2737"/>
            <ac:spMk id="11" creationId="{46242EF8-1DB5-40D0-BE0E-D5340E1AFE9C}"/>
          </ac:spMkLst>
        </pc:spChg>
        <pc:picChg chg="add mod">
          <ac:chgData name="Donato Passarelli" userId="f0cfdcf5-61ca-4be8-aa94-d8e955c9f720" providerId="ADAL" clId="{9CB18161-E8FE-495A-B07C-CDDB03DCDB23}" dt="2022-10-06T15:50:56.600" v="3545" actId="1076"/>
          <ac:picMkLst>
            <pc:docMk/>
            <pc:sldMk cId="430444977" sldId="2737"/>
            <ac:picMk id="7" creationId="{C4AA027E-5126-4B9F-9777-C4C466D12D8E}"/>
          </ac:picMkLst>
        </pc:picChg>
        <pc:picChg chg="add mod">
          <ac:chgData name="Donato Passarelli" userId="f0cfdcf5-61ca-4be8-aa94-d8e955c9f720" providerId="ADAL" clId="{9CB18161-E8FE-495A-B07C-CDDB03DCDB23}" dt="2022-10-06T15:51:14.351" v="3562" actId="1037"/>
          <ac:picMkLst>
            <pc:docMk/>
            <pc:sldMk cId="430444977" sldId="2737"/>
            <ac:picMk id="9" creationId="{0B69DBBA-3C6A-4E00-AB70-61C0881B1FB5}"/>
          </ac:picMkLst>
        </pc:picChg>
        <pc:picChg chg="add mod">
          <ac:chgData name="Donato Passarelli" userId="f0cfdcf5-61ca-4be8-aa94-d8e955c9f720" providerId="ADAL" clId="{9CB18161-E8FE-495A-B07C-CDDB03DCDB23}" dt="2022-10-06T15:51:14.351" v="3562" actId="1037"/>
          <ac:picMkLst>
            <pc:docMk/>
            <pc:sldMk cId="430444977" sldId="2737"/>
            <ac:picMk id="10" creationId="{396D0F9B-A5A1-4DD3-9593-B0C607D7426D}"/>
          </ac:picMkLst>
        </pc:picChg>
      </pc:sldChg>
      <pc:sldChg chg="addSp delSp modSp new mod">
        <pc:chgData name="Donato Passarelli" userId="f0cfdcf5-61ca-4be8-aa94-d8e955c9f720" providerId="ADAL" clId="{9CB18161-E8FE-495A-B07C-CDDB03DCDB23}" dt="2022-10-07T13:02:10.542" v="4845" actId="1038"/>
        <pc:sldMkLst>
          <pc:docMk/>
          <pc:sldMk cId="4222464293" sldId="2738"/>
        </pc:sldMkLst>
        <pc:spChg chg="del">
          <ac:chgData name="Donato Passarelli" userId="f0cfdcf5-61ca-4be8-aa94-d8e955c9f720" providerId="ADAL" clId="{9CB18161-E8FE-495A-B07C-CDDB03DCDB23}" dt="2022-10-06T15:17:25.033" v="2991" actId="478"/>
          <ac:spMkLst>
            <pc:docMk/>
            <pc:sldMk cId="4222464293" sldId="2738"/>
            <ac:spMk id="2" creationId="{F4782361-8563-421E-AAA0-28895112D9C0}"/>
          </ac:spMkLst>
        </pc:spChg>
        <pc:spChg chg="mod">
          <ac:chgData name="Donato Passarelli" userId="f0cfdcf5-61ca-4be8-aa94-d8e955c9f720" providerId="ADAL" clId="{9CB18161-E8FE-495A-B07C-CDDB03DCDB23}" dt="2022-10-06T20:22:44.422" v="4234" actId="20577"/>
          <ac:spMkLst>
            <pc:docMk/>
            <pc:sldMk cId="4222464293" sldId="2738"/>
            <ac:spMk id="3" creationId="{CE4DD148-B93E-4E9B-99DA-40AB6E5A3319}"/>
          </ac:spMkLst>
        </pc:spChg>
        <pc:spChg chg="add mod">
          <ac:chgData name="Donato Passarelli" userId="f0cfdcf5-61ca-4be8-aa94-d8e955c9f720" providerId="ADAL" clId="{9CB18161-E8FE-495A-B07C-CDDB03DCDB23}" dt="2022-10-06T17:39:13.548" v="4199" actId="403"/>
          <ac:spMkLst>
            <pc:docMk/>
            <pc:sldMk cId="4222464293" sldId="2738"/>
            <ac:spMk id="7" creationId="{999F0036-A813-4FA7-A3DE-9505433AC24E}"/>
          </ac:spMkLst>
        </pc:spChg>
        <pc:spChg chg="add mod">
          <ac:chgData name="Donato Passarelli" userId="f0cfdcf5-61ca-4be8-aa94-d8e955c9f720" providerId="ADAL" clId="{9CB18161-E8FE-495A-B07C-CDDB03DCDB23}" dt="2022-10-07T13:02:10.542" v="4845" actId="1038"/>
          <ac:spMkLst>
            <pc:docMk/>
            <pc:sldMk cId="4222464293" sldId="2738"/>
            <ac:spMk id="11" creationId="{2069AE24-C0B7-4209-AD5A-A251990E5F8D}"/>
          </ac:spMkLst>
        </pc:spChg>
        <pc:spChg chg="add del mod">
          <ac:chgData name="Donato Passarelli" userId="f0cfdcf5-61ca-4be8-aa94-d8e955c9f720" providerId="ADAL" clId="{9CB18161-E8FE-495A-B07C-CDDB03DCDB23}" dt="2022-10-06T15:28:45.866" v="3250" actId="478"/>
          <ac:spMkLst>
            <pc:docMk/>
            <pc:sldMk cId="4222464293" sldId="2738"/>
            <ac:spMk id="11" creationId="{DF78AC79-30F2-4495-A848-F44ABAE47A6B}"/>
          </ac:spMkLst>
        </pc:spChg>
        <pc:spChg chg="add mod">
          <ac:chgData name="Donato Passarelli" userId="f0cfdcf5-61ca-4be8-aa94-d8e955c9f720" providerId="ADAL" clId="{9CB18161-E8FE-495A-B07C-CDDB03DCDB23}" dt="2022-10-07T12:58:04.106" v="4768" actId="1076"/>
          <ac:spMkLst>
            <pc:docMk/>
            <pc:sldMk cId="4222464293" sldId="2738"/>
            <ac:spMk id="12" creationId="{704D8E9E-CD49-4534-9FE0-88DB21DFCCD5}"/>
          </ac:spMkLst>
        </pc:spChg>
        <pc:picChg chg="add del mod">
          <ac:chgData name="Donato Passarelli" userId="f0cfdcf5-61ca-4be8-aa94-d8e955c9f720" providerId="ADAL" clId="{9CB18161-E8FE-495A-B07C-CDDB03DCDB23}" dt="2022-10-06T15:28:43.018" v="3248" actId="478"/>
          <ac:picMkLst>
            <pc:docMk/>
            <pc:sldMk cId="4222464293" sldId="2738"/>
            <ac:picMk id="8" creationId="{EBBAB404-5222-4AB4-A6E3-4F5CCD85F3F5}"/>
          </ac:picMkLst>
        </pc:picChg>
        <pc:picChg chg="add del mod">
          <ac:chgData name="Donato Passarelli" userId="f0cfdcf5-61ca-4be8-aa94-d8e955c9f720" providerId="ADAL" clId="{9CB18161-E8FE-495A-B07C-CDDB03DCDB23}" dt="2022-10-06T15:28:43.931" v="3249" actId="478"/>
          <ac:picMkLst>
            <pc:docMk/>
            <pc:sldMk cId="4222464293" sldId="2738"/>
            <ac:picMk id="9" creationId="{262DC705-FA1A-4D96-B6DC-CE6521A5F860}"/>
          </ac:picMkLst>
        </pc:picChg>
        <pc:picChg chg="add mod">
          <ac:chgData name="Donato Passarelli" userId="f0cfdcf5-61ca-4be8-aa94-d8e955c9f720" providerId="ADAL" clId="{9CB18161-E8FE-495A-B07C-CDDB03DCDB23}" dt="2022-10-07T13:01:36.480" v="4819" actId="1035"/>
          <ac:picMkLst>
            <pc:docMk/>
            <pc:sldMk cId="4222464293" sldId="2738"/>
            <ac:picMk id="10" creationId="{7049386B-B12A-40B4-8651-F9A5C6944913}"/>
          </ac:picMkLst>
        </pc:picChg>
        <pc:picChg chg="add mod">
          <ac:chgData name="Donato Passarelli" userId="f0cfdcf5-61ca-4be8-aa94-d8e955c9f720" providerId="ADAL" clId="{9CB18161-E8FE-495A-B07C-CDDB03DCDB23}" dt="2022-10-07T12:57:58.863" v="4767" actId="1035"/>
          <ac:picMkLst>
            <pc:docMk/>
            <pc:sldMk cId="4222464293" sldId="2738"/>
            <ac:picMk id="13" creationId="{922C4A51-3F84-4D07-A630-BF69612D37A1}"/>
          </ac:picMkLst>
        </pc:picChg>
        <pc:picChg chg="add del mod modCrop">
          <ac:chgData name="Donato Passarelli" userId="f0cfdcf5-61ca-4be8-aa94-d8e955c9f720" providerId="ADAL" clId="{9CB18161-E8FE-495A-B07C-CDDB03DCDB23}" dt="2022-10-06T20:33:06.597" v="4281" actId="478"/>
          <ac:picMkLst>
            <pc:docMk/>
            <pc:sldMk cId="4222464293" sldId="2738"/>
            <ac:picMk id="15" creationId="{E0427F67-36F5-42C2-85E7-CFB56AE6FBFE}"/>
          </ac:picMkLst>
        </pc:picChg>
        <pc:picChg chg="add del mod modCrop">
          <ac:chgData name="Donato Passarelli" userId="f0cfdcf5-61ca-4be8-aa94-d8e955c9f720" providerId="ADAL" clId="{9CB18161-E8FE-495A-B07C-CDDB03DCDB23}" dt="2022-10-06T20:52:56.254" v="4329" actId="478"/>
          <ac:picMkLst>
            <pc:docMk/>
            <pc:sldMk cId="4222464293" sldId="2738"/>
            <ac:picMk id="17" creationId="{0BC5E604-53EB-4DA0-BF84-5E6EB6533141}"/>
          </ac:picMkLst>
        </pc:picChg>
        <pc:picChg chg="add mod modCrop">
          <ac:chgData name="Donato Passarelli" userId="f0cfdcf5-61ca-4be8-aa94-d8e955c9f720" providerId="ADAL" clId="{9CB18161-E8FE-495A-B07C-CDDB03DCDB23}" dt="2022-10-07T13:01:17.280" v="4794" actId="1076"/>
          <ac:picMkLst>
            <pc:docMk/>
            <pc:sldMk cId="4222464293" sldId="2738"/>
            <ac:picMk id="19" creationId="{97F77355-F77B-47B4-8EA8-8E8AE41D5814}"/>
          </ac:picMkLst>
        </pc:picChg>
        <pc:cxnChg chg="add mod">
          <ac:chgData name="Donato Passarelli" userId="f0cfdcf5-61ca-4be8-aa94-d8e955c9f720" providerId="ADAL" clId="{9CB18161-E8FE-495A-B07C-CDDB03DCDB23}" dt="2022-10-07T13:01:46.771" v="4820" actId="14100"/>
          <ac:cxnSpMkLst>
            <pc:docMk/>
            <pc:sldMk cId="4222464293" sldId="2738"/>
            <ac:cxnSpMk id="8" creationId="{607C6905-A0FB-4557-A1A7-D96A2634A9D5}"/>
          </ac:cxnSpMkLst>
        </pc:cxnChg>
        <pc:cxnChg chg="add del mod">
          <ac:chgData name="Donato Passarelli" userId="f0cfdcf5-61ca-4be8-aa94-d8e955c9f720" providerId="ADAL" clId="{9CB18161-E8FE-495A-B07C-CDDB03DCDB23}" dt="2022-10-07T12:59:36.052" v="4784" actId="478"/>
          <ac:cxnSpMkLst>
            <pc:docMk/>
            <pc:sldMk cId="4222464293" sldId="2738"/>
            <ac:cxnSpMk id="14" creationId="{345B9881-7184-41A7-B2F0-F690811C5D20}"/>
          </ac:cxnSpMkLst>
        </pc:cxnChg>
      </pc:sldChg>
      <pc:sldChg chg="new del">
        <pc:chgData name="Donato Passarelli" userId="f0cfdcf5-61ca-4be8-aa94-d8e955c9f720" providerId="ADAL" clId="{9CB18161-E8FE-495A-B07C-CDDB03DCDB23}" dt="2022-10-07T14:00:35.588" v="5441" actId="47"/>
        <pc:sldMkLst>
          <pc:docMk/>
          <pc:sldMk cId="2026455545" sldId="2739"/>
        </pc:sldMkLst>
      </pc:sldChg>
      <pc:sldChg chg="new del">
        <pc:chgData name="Donato Passarelli" userId="f0cfdcf5-61ca-4be8-aa94-d8e955c9f720" providerId="ADAL" clId="{9CB18161-E8FE-495A-B07C-CDDB03DCDB23}" dt="2022-10-07T14:00:35.588" v="5441" actId="47"/>
        <pc:sldMkLst>
          <pc:docMk/>
          <pc:sldMk cId="1429860963" sldId="2740"/>
        </pc:sldMkLst>
      </pc:sldChg>
      <pc:sldChg chg="addSp delSp modSp new mod ord">
        <pc:chgData name="Donato Passarelli" userId="f0cfdcf5-61ca-4be8-aa94-d8e955c9f720" providerId="ADAL" clId="{9CB18161-E8FE-495A-B07C-CDDB03DCDB23}" dt="2022-10-07T19:44:08.752" v="9090" actId="1036"/>
        <pc:sldMkLst>
          <pc:docMk/>
          <pc:sldMk cId="2249399878" sldId="2741"/>
        </pc:sldMkLst>
        <pc:spChg chg="del">
          <ac:chgData name="Donato Passarelli" userId="f0cfdcf5-61ca-4be8-aa94-d8e955c9f720" providerId="ADAL" clId="{9CB18161-E8FE-495A-B07C-CDDB03DCDB23}" dt="2022-10-06T20:48:43.615" v="4298"/>
          <ac:spMkLst>
            <pc:docMk/>
            <pc:sldMk cId="2249399878" sldId="2741"/>
            <ac:spMk id="2" creationId="{6A7CBE8F-8EC6-472B-8981-8621602DE9CF}"/>
          </ac:spMkLst>
        </pc:spChg>
        <pc:spChg chg="mod">
          <ac:chgData name="Donato Passarelli" userId="f0cfdcf5-61ca-4be8-aa94-d8e955c9f720" providerId="ADAL" clId="{9CB18161-E8FE-495A-B07C-CDDB03DCDB23}" dt="2022-10-07T19:08:28.778" v="8331" actId="20577"/>
          <ac:spMkLst>
            <pc:docMk/>
            <pc:sldMk cId="2249399878" sldId="2741"/>
            <ac:spMk id="3" creationId="{E9649F7E-9F42-4357-B5D4-58E034E77CC7}"/>
          </ac:spMkLst>
        </pc:spChg>
        <pc:spChg chg="add mod">
          <ac:chgData name="Donato Passarelli" userId="f0cfdcf5-61ca-4be8-aa94-d8e955c9f720" providerId="ADAL" clId="{9CB18161-E8FE-495A-B07C-CDDB03DCDB23}" dt="2022-10-07T19:44:08.752" v="9090" actId="1036"/>
          <ac:spMkLst>
            <pc:docMk/>
            <pc:sldMk cId="2249399878" sldId="2741"/>
            <ac:spMk id="7" creationId="{B24A4669-50F6-41D9-A9FB-FDB9807FD3EF}"/>
          </ac:spMkLst>
        </pc:spChg>
        <pc:spChg chg="add del mod">
          <ac:chgData name="Donato Passarelli" userId="f0cfdcf5-61ca-4be8-aa94-d8e955c9f720" providerId="ADAL" clId="{9CB18161-E8FE-495A-B07C-CDDB03DCDB23}" dt="2022-10-07T13:21:23.729" v="5005" actId="478"/>
          <ac:spMkLst>
            <pc:docMk/>
            <pc:sldMk cId="2249399878" sldId="2741"/>
            <ac:spMk id="10" creationId="{6598CCC6-A085-4325-BDCC-6805B29FA657}"/>
          </ac:spMkLst>
        </pc:spChg>
        <pc:spChg chg="add del mod">
          <ac:chgData name="Donato Passarelli" userId="f0cfdcf5-61ca-4be8-aa94-d8e955c9f720" providerId="ADAL" clId="{9CB18161-E8FE-495A-B07C-CDDB03DCDB23}" dt="2022-10-07T13:27:29.450" v="5079" actId="478"/>
          <ac:spMkLst>
            <pc:docMk/>
            <pc:sldMk cId="2249399878" sldId="2741"/>
            <ac:spMk id="11" creationId="{CAF1D1E4-AD18-4895-A853-A08737CF37D6}"/>
          </ac:spMkLst>
        </pc:spChg>
        <pc:spChg chg="add del mod">
          <ac:chgData name="Donato Passarelli" userId="f0cfdcf5-61ca-4be8-aa94-d8e955c9f720" providerId="ADAL" clId="{9CB18161-E8FE-495A-B07C-CDDB03DCDB23}" dt="2022-10-07T19:17:26.154" v="8338" actId="478"/>
          <ac:spMkLst>
            <pc:docMk/>
            <pc:sldMk cId="2249399878" sldId="2741"/>
            <ac:spMk id="12" creationId="{55F94460-99D0-4636-AF11-314EE39763EA}"/>
          </ac:spMkLst>
        </pc:spChg>
        <pc:spChg chg="add del mod">
          <ac:chgData name="Donato Passarelli" userId="f0cfdcf5-61ca-4be8-aa94-d8e955c9f720" providerId="ADAL" clId="{9CB18161-E8FE-495A-B07C-CDDB03DCDB23}" dt="2022-10-06T21:11:10.203" v="4364"/>
          <ac:spMkLst>
            <pc:docMk/>
            <pc:sldMk cId="2249399878" sldId="2741"/>
            <ac:spMk id="13" creationId="{1A011E14-3852-4D4B-B968-AECB1D07E6D4}"/>
          </ac:spMkLst>
        </pc:spChg>
        <pc:spChg chg="add del mod">
          <ac:chgData name="Donato Passarelli" userId="f0cfdcf5-61ca-4be8-aa94-d8e955c9f720" providerId="ADAL" clId="{9CB18161-E8FE-495A-B07C-CDDB03DCDB23}" dt="2022-10-07T19:17:27.585" v="8339" actId="478"/>
          <ac:spMkLst>
            <pc:docMk/>
            <pc:sldMk cId="2249399878" sldId="2741"/>
            <ac:spMk id="13" creationId="{64868F1D-3692-44F6-AFF7-70375F32CB82}"/>
          </ac:spMkLst>
        </pc:spChg>
        <pc:spChg chg="add del mod">
          <ac:chgData name="Donato Passarelli" userId="f0cfdcf5-61ca-4be8-aa94-d8e955c9f720" providerId="ADAL" clId="{9CB18161-E8FE-495A-B07C-CDDB03DCDB23}" dt="2022-10-07T13:46:38.534" v="5339" actId="478"/>
          <ac:spMkLst>
            <pc:docMk/>
            <pc:sldMk cId="2249399878" sldId="2741"/>
            <ac:spMk id="14" creationId="{249DF31E-58FB-4853-B3CE-2294545A1B21}"/>
          </ac:spMkLst>
        </pc:spChg>
        <pc:spChg chg="add del mod">
          <ac:chgData name="Donato Passarelli" userId="f0cfdcf5-61ca-4be8-aa94-d8e955c9f720" providerId="ADAL" clId="{9CB18161-E8FE-495A-B07C-CDDB03DCDB23}" dt="2022-10-07T19:05:57.039" v="8295" actId="478"/>
          <ac:spMkLst>
            <pc:docMk/>
            <pc:sldMk cId="2249399878" sldId="2741"/>
            <ac:spMk id="15" creationId="{78D76555-7A30-4305-B314-A0483E1FFFFC}"/>
          </ac:spMkLst>
        </pc:spChg>
        <pc:spChg chg="add del mod">
          <ac:chgData name="Donato Passarelli" userId="f0cfdcf5-61ca-4be8-aa94-d8e955c9f720" providerId="ADAL" clId="{9CB18161-E8FE-495A-B07C-CDDB03DCDB23}" dt="2022-10-07T19:05:59.238" v="8296" actId="478"/>
          <ac:spMkLst>
            <pc:docMk/>
            <pc:sldMk cId="2249399878" sldId="2741"/>
            <ac:spMk id="16" creationId="{36DE8DD0-ED7F-43F3-AD7D-A02107D66D58}"/>
          </ac:spMkLst>
        </pc:spChg>
        <pc:spChg chg="add del mod">
          <ac:chgData name="Donato Passarelli" userId="f0cfdcf5-61ca-4be8-aa94-d8e955c9f720" providerId="ADAL" clId="{9CB18161-E8FE-495A-B07C-CDDB03DCDB23}" dt="2022-10-07T14:38:03.520" v="5483"/>
          <ac:spMkLst>
            <pc:docMk/>
            <pc:sldMk cId="2249399878" sldId="2741"/>
            <ac:spMk id="17" creationId="{6F9CA316-6D81-4A01-9D34-478EF2268C32}"/>
          </ac:spMkLst>
        </pc:spChg>
        <pc:spChg chg="add del mod">
          <ac:chgData name="Donato Passarelli" userId="f0cfdcf5-61ca-4be8-aa94-d8e955c9f720" providerId="ADAL" clId="{9CB18161-E8FE-495A-B07C-CDDB03DCDB23}" dt="2022-10-06T22:29:00.593" v="4370"/>
          <ac:spMkLst>
            <pc:docMk/>
            <pc:sldMk cId="2249399878" sldId="2741"/>
            <ac:spMk id="19" creationId="{5A72BE01-F819-470C-86BD-D51C59CC722F}"/>
          </ac:spMkLst>
        </pc:spChg>
        <pc:spChg chg="add mod">
          <ac:chgData name="Donato Passarelli" userId="f0cfdcf5-61ca-4be8-aa94-d8e955c9f720" providerId="ADAL" clId="{9CB18161-E8FE-495A-B07C-CDDB03DCDB23}" dt="2022-10-07T19:34:30.710" v="8890" actId="207"/>
          <ac:spMkLst>
            <pc:docMk/>
            <pc:sldMk cId="2249399878" sldId="2741"/>
            <ac:spMk id="22" creationId="{74FCB442-3A1F-4B49-BF08-DDE4C437B775}"/>
          </ac:spMkLst>
        </pc:spChg>
        <pc:spChg chg="add mod">
          <ac:chgData name="Donato Passarelli" userId="f0cfdcf5-61ca-4be8-aa94-d8e955c9f720" providerId="ADAL" clId="{9CB18161-E8FE-495A-B07C-CDDB03DCDB23}" dt="2022-10-07T19:34:12.803" v="8889" actId="207"/>
          <ac:spMkLst>
            <pc:docMk/>
            <pc:sldMk cId="2249399878" sldId="2741"/>
            <ac:spMk id="23" creationId="{EED1A69A-2292-4BA8-9205-3EB08DF3CC9F}"/>
          </ac:spMkLst>
        </pc:spChg>
        <pc:spChg chg="add mod">
          <ac:chgData name="Donato Passarelli" userId="f0cfdcf5-61ca-4be8-aa94-d8e955c9f720" providerId="ADAL" clId="{9CB18161-E8FE-495A-B07C-CDDB03DCDB23}" dt="2022-10-07T19:35:32.079" v="8953" actId="1038"/>
          <ac:spMkLst>
            <pc:docMk/>
            <pc:sldMk cId="2249399878" sldId="2741"/>
            <ac:spMk id="24" creationId="{425557DA-E698-4169-AB2E-CDE2CC57B487}"/>
          </ac:spMkLst>
        </pc:spChg>
        <pc:spChg chg="add mod">
          <ac:chgData name="Donato Passarelli" userId="f0cfdcf5-61ca-4be8-aa94-d8e955c9f720" providerId="ADAL" clId="{9CB18161-E8FE-495A-B07C-CDDB03DCDB23}" dt="2022-10-07T19:35:38.178" v="8955" actId="1037"/>
          <ac:spMkLst>
            <pc:docMk/>
            <pc:sldMk cId="2249399878" sldId="2741"/>
            <ac:spMk id="25" creationId="{1F8410DC-2E9D-4804-B051-C15FBB0932B2}"/>
          </ac:spMkLst>
        </pc:spChg>
        <pc:spChg chg="add del mod">
          <ac:chgData name="Donato Passarelli" userId="f0cfdcf5-61ca-4be8-aa94-d8e955c9f720" providerId="ADAL" clId="{9CB18161-E8FE-495A-B07C-CDDB03DCDB23}" dt="2022-10-07T19:33:08.150" v="8882" actId="478"/>
          <ac:spMkLst>
            <pc:docMk/>
            <pc:sldMk cId="2249399878" sldId="2741"/>
            <ac:spMk id="26" creationId="{9A9F413F-4264-4E41-98B6-1809702161B5}"/>
          </ac:spMkLst>
        </pc:spChg>
        <pc:spChg chg="add mod">
          <ac:chgData name="Donato Passarelli" userId="f0cfdcf5-61ca-4be8-aa94-d8e955c9f720" providerId="ADAL" clId="{9CB18161-E8FE-495A-B07C-CDDB03DCDB23}" dt="2022-10-07T19:37:25.193" v="9022" actId="115"/>
          <ac:spMkLst>
            <pc:docMk/>
            <pc:sldMk cId="2249399878" sldId="2741"/>
            <ac:spMk id="27" creationId="{9BB5156F-63F4-4F4A-B8E6-FE244536BC4C}"/>
          </ac:spMkLst>
        </pc:spChg>
        <pc:picChg chg="add del mod modCrop">
          <ac:chgData name="Donato Passarelli" userId="f0cfdcf5-61ca-4be8-aa94-d8e955c9f720" providerId="ADAL" clId="{9CB18161-E8FE-495A-B07C-CDDB03DCDB23}" dt="2022-10-07T14:38:27.046" v="5488" actId="478"/>
          <ac:picMkLst>
            <pc:docMk/>
            <pc:sldMk cId="2249399878" sldId="2741"/>
            <ac:picMk id="8" creationId="{5A6B5D0C-55EE-4C53-9FB3-DB4C757DB3B8}"/>
          </ac:picMkLst>
        </pc:picChg>
        <pc:picChg chg="add del mod modCrop">
          <ac:chgData name="Donato Passarelli" userId="f0cfdcf5-61ca-4be8-aa94-d8e955c9f720" providerId="ADAL" clId="{9CB18161-E8FE-495A-B07C-CDDB03DCDB23}" dt="2022-10-06T21:10:51.066" v="4361" actId="478"/>
          <ac:picMkLst>
            <pc:docMk/>
            <pc:sldMk cId="2249399878" sldId="2741"/>
            <ac:picMk id="8" creationId="{C048996D-B388-4D1A-9DAE-B37F12F452F5}"/>
          </ac:picMkLst>
        </pc:picChg>
        <pc:picChg chg="add del mod modCrop">
          <ac:chgData name="Donato Passarelli" userId="f0cfdcf5-61ca-4be8-aa94-d8e955c9f720" providerId="ADAL" clId="{9CB18161-E8FE-495A-B07C-CDDB03DCDB23}" dt="2022-10-06T22:29:12.530" v="4376" actId="478"/>
          <ac:picMkLst>
            <pc:docMk/>
            <pc:sldMk cId="2249399878" sldId="2741"/>
            <ac:picMk id="9" creationId="{8BF05FF3-28D3-40E2-8E0E-11AD57DAA84A}"/>
          </ac:picMkLst>
        </pc:picChg>
        <pc:picChg chg="add del mod">
          <ac:chgData name="Donato Passarelli" userId="f0cfdcf5-61ca-4be8-aa94-d8e955c9f720" providerId="ADAL" clId="{9CB18161-E8FE-495A-B07C-CDDB03DCDB23}" dt="2022-10-07T19:19:47.379" v="8428"/>
          <ac:picMkLst>
            <pc:docMk/>
            <pc:sldMk cId="2249399878" sldId="2741"/>
            <ac:picMk id="14" creationId="{A5EBE0E7-3F07-481C-AF49-77404334B517}"/>
          </ac:picMkLst>
        </pc:picChg>
        <pc:picChg chg="add del mod">
          <ac:chgData name="Donato Passarelli" userId="f0cfdcf5-61ca-4be8-aa94-d8e955c9f720" providerId="ADAL" clId="{9CB18161-E8FE-495A-B07C-CDDB03DCDB23}" dt="2022-10-06T21:11:04.364" v="4363"/>
          <ac:picMkLst>
            <pc:docMk/>
            <pc:sldMk cId="2249399878" sldId="2741"/>
            <ac:picMk id="15" creationId="{2FD561AB-7EE1-465B-A905-798C81E01EC7}"/>
          </ac:picMkLst>
        </pc:picChg>
        <pc:picChg chg="add del mod">
          <ac:chgData name="Donato Passarelli" userId="f0cfdcf5-61ca-4be8-aa94-d8e955c9f720" providerId="ADAL" clId="{9CB18161-E8FE-495A-B07C-CDDB03DCDB23}" dt="2022-10-06T22:28:59.443" v="4369" actId="478"/>
          <ac:picMkLst>
            <pc:docMk/>
            <pc:sldMk cId="2249399878" sldId="2741"/>
            <ac:picMk id="17" creationId="{4C838E4F-DD88-48BB-B5C5-027397402D62}"/>
          </ac:picMkLst>
        </pc:picChg>
        <pc:picChg chg="add del mod">
          <ac:chgData name="Donato Passarelli" userId="f0cfdcf5-61ca-4be8-aa94-d8e955c9f720" providerId="ADAL" clId="{9CB18161-E8FE-495A-B07C-CDDB03DCDB23}" dt="2022-10-07T19:19:47.379" v="8428"/>
          <ac:picMkLst>
            <pc:docMk/>
            <pc:sldMk cId="2249399878" sldId="2741"/>
            <ac:picMk id="17" creationId="{91811515-7BFE-4226-A6B6-6D219B2B8A31}"/>
          </ac:picMkLst>
        </pc:picChg>
        <pc:picChg chg="add del mod modCrop">
          <ac:chgData name="Donato Passarelli" userId="f0cfdcf5-61ca-4be8-aa94-d8e955c9f720" providerId="ADAL" clId="{9CB18161-E8FE-495A-B07C-CDDB03DCDB23}" dt="2022-10-07T19:17:04.562" v="8335" actId="478"/>
          <ac:picMkLst>
            <pc:docMk/>
            <pc:sldMk cId="2249399878" sldId="2741"/>
            <ac:picMk id="18" creationId="{264E345F-40AA-4933-AE87-CB477C627A83}"/>
          </ac:picMkLst>
        </pc:picChg>
        <pc:picChg chg="add mod modCrop">
          <ac:chgData name="Donato Passarelli" userId="f0cfdcf5-61ca-4be8-aa94-d8e955c9f720" providerId="ADAL" clId="{9CB18161-E8FE-495A-B07C-CDDB03DCDB23}" dt="2022-10-07T19:29:40.170" v="8869" actId="732"/>
          <ac:picMkLst>
            <pc:docMk/>
            <pc:sldMk cId="2249399878" sldId="2741"/>
            <ac:picMk id="19" creationId="{9DDC48E1-FAC8-4B86-A8B8-36E31E62896B}"/>
          </ac:picMkLst>
        </pc:picChg>
        <pc:picChg chg="add del mod modCrop">
          <ac:chgData name="Donato Passarelli" userId="f0cfdcf5-61ca-4be8-aa94-d8e955c9f720" providerId="ADAL" clId="{9CB18161-E8FE-495A-B07C-CDDB03DCDB23}" dt="2022-10-07T19:17:03.398" v="8334" actId="478"/>
          <ac:picMkLst>
            <pc:docMk/>
            <pc:sldMk cId="2249399878" sldId="2741"/>
            <ac:picMk id="20" creationId="{17C5727F-94F6-43E5-96B4-75A3B059A812}"/>
          </ac:picMkLst>
        </pc:picChg>
        <pc:picChg chg="add del mod modCrop">
          <ac:chgData name="Donato Passarelli" userId="f0cfdcf5-61ca-4be8-aa94-d8e955c9f720" providerId="ADAL" clId="{9CB18161-E8FE-495A-B07C-CDDB03DCDB23}" dt="2022-10-07T14:37:46.056" v="5482" actId="478"/>
          <ac:picMkLst>
            <pc:docMk/>
            <pc:sldMk cId="2249399878" sldId="2741"/>
            <ac:picMk id="21" creationId="{914518B5-5726-4D91-B1BB-28D41DD5FC3E}"/>
          </ac:picMkLst>
        </pc:picChg>
        <pc:picChg chg="add mod modCrop">
          <ac:chgData name="Donato Passarelli" userId="f0cfdcf5-61ca-4be8-aa94-d8e955c9f720" providerId="ADAL" clId="{9CB18161-E8FE-495A-B07C-CDDB03DCDB23}" dt="2022-10-07T19:30:06.136" v="8874" actId="14100"/>
          <ac:picMkLst>
            <pc:docMk/>
            <pc:sldMk cId="2249399878" sldId="2741"/>
            <ac:picMk id="21" creationId="{D1B6469F-DDC7-4C45-820B-D0737E0CA918}"/>
          </ac:picMkLst>
        </pc:picChg>
        <pc:picChg chg="add del mod modCrop">
          <ac:chgData name="Donato Passarelli" userId="f0cfdcf5-61ca-4be8-aa94-d8e955c9f720" providerId="ADAL" clId="{9CB18161-E8FE-495A-B07C-CDDB03DCDB23}" dt="2022-10-07T14:36:48.026" v="5461" actId="478"/>
          <ac:picMkLst>
            <pc:docMk/>
            <pc:sldMk cId="2249399878" sldId="2741"/>
            <ac:picMk id="22" creationId="{5239D2AB-2F3B-44EB-8797-44C7D3A1AD5F}"/>
          </ac:picMkLst>
        </pc:picChg>
      </pc:sldChg>
      <pc:sldChg chg="addSp modSp new mod">
        <pc:chgData name="Donato Passarelli" userId="f0cfdcf5-61ca-4be8-aa94-d8e955c9f720" providerId="ADAL" clId="{9CB18161-E8FE-495A-B07C-CDDB03DCDB23}" dt="2022-10-07T15:27:51.207" v="5969" actId="113"/>
        <pc:sldMkLst>
          <pc:docMk/>
          <pc:sldMk cId="784020524" sldId="2742"/>
        </pc:sldMkLst>
        <pc:spChg chg="mod">
          <ac:chgData name="Donato Passarelli" userId="f0cfdcf5-61ca-4be8-aa94-d8e955c9f720" providerId="ADAL" clId="{9CB18161-E8FE-495A-B07C-CDDB03DCDB23}" dt="2022-10-07T15:27:51.207" v="5969" actId="113"/>
          <ac:spMkLst>
            <pc:docMk/>
            <pc:sldMk cId="784020524" sldId="2742"/>
            <ac:spMk id="2" creationId="{581545E8-4E09-4DFE-9C39-2932379452C9}"/>
          </ac:spMkLst>
        </pc:spChg>
        <pc:spChg chg="mod">
          <ac:chgData name="Donato Passarelli" userId="f0cfdcf5-61ca-4be8-aa94-d8e955c9f720" providerId="ADAL" clId="{9CB18161-E8FE-495A-B07C-CDDB03DCDB23}" dt="2022-10-07T15:18:59.778" v="5879"/>
          <ac:spMkLst>
            <pc:docMk/>
            <pc:sldMk cId="784020524" sldId="2742"/>
            <ac:spMk id="3" creationId="{847FF135-E788-4BFD-8805-7BBD47F6435C}"/>
          </ac:spMkLst>
        </pc:spChg>
        <pc:picChg chg="add mod">
          <ac:chgData name="Donato Passarelli" userId="f0cfdcf5-61ca-4be8-aa94-d8e955c9f720" providerId="ADAL" clId="{9CB18161-E8FE-495A-B07C-CDDB03DCDB23}" dt="2022-10-07T15:19:44.384" v="5902" actId="1035"/>
          <ac:picMkLst>
            <pc:docMk/>
            <pc:sldMk cId="784020524" sldId="2742"/>
            <ac:picMk id="7" creationId="{1D12C43F-83D5-493E-A401-35F5E59DCBA5}"/>
          </ac:picMkLst>
        </pc:picChg>
        <pc:picChg chg="add mod">
          <ac:chgData name="Donato Passarelli" userId="f0cfdcf5-61ca-4be8-aa94-d8e955c9f720" providerId="ADAL" clId="{9CB18161-E8FE-495A-B07C-CDDB03DCDB23}" dt="2022-10-07T15:19:44.384" v="5902" actId="1035"/>
          <ac:picMkLst>
            <pc:docMk/>
            <pc:sldMk cId="784020524" sldId="2742"/>
            <ac:picMk id="8" creationId="{5CBF1A29-961F-4EEC-83C4-30009E6C8D73}"/>
          </ac:picMkLst>
        </pc:picChg>
        <pc:picChg chg="add mod">
          <ac:chgData name="Donato Passarelli" userId="f0cfdcf5-61ca-4be8-aa94-d8e955c9f720" providerId="ADAL" clId="{9CB18161-E8FE-495A-B07C-CDDB03DCDB23}" dt="2022-10-07T15:19:44.384" v="5902" actId="1035"/>
          <ac:picMkLst>
            <pc:docMk/>
            <pc:sldMk cId="784020524" sldId="2742"/>
            <ac:picMk id="9" creationId="{8D4B357A-11D0-40EB-B1E4-C68D75F2A895}"/>
          </ac:picMkLst>
        </pc:picChg>
      </pc:sldChg>
      <pc:sldChg chg="modSp new del mod">
        <pc:chgData name="Donato Passarelli" userId="f0cfdcf5-61ca-4be8-aa94-d8e955c9f720" providerId="ADAL" clId="{9CB18161-E8FE-495A-B07C-CDDB03DCDB23}" dt="2022-10-07T14:00:35.588" v="5441" actId="47"/>
        <pc:sldMkLst>
          <pc:docMk/>
          <pc:sldMk cId="2683504524" sldId="2742"/>
        </pc:sldMkLst>
        <pc:spChg chg="mod">
          <ac:chgData name="Donato Passarelli" userId="f0cfdcf5-61ca-4be8-aa94-d8e955c9f720" providerId="ADAL" clId="{9CB18161-E8FE-495A-B07C-CDDB03DCDB23}" dt="2022-10-06T20:25:22.195" v="4280" actId="20577"/>
          <ac:spMkLst>
            <pc:docMk/>
            <pc:sldMk cId="2683504524" sldId="2742"/>
            <ac:spMk id="3" creationId="{758806DC-DCEF-4F3E-8A1F-417C12A4AA0A}"/>
          </ac:spMkLst>
        </pc:spChg>
      </pc:sldChg>
      <pc:sldChg chg="addSp delSp modSp new mod">
        <pc:chgData name="Donato Passarelli" userId="f0cfdcf5-61ca-4be8-aa94-d8e955c9f720" providerId="ADAL" clId="{9CB18161-E8FE-495A-B07C-CDDB03DCDB23}" dt="2022-10-07T20:16:30.679" v="9698" actId="403"/>
        <pc:sldMkLst>
          <pc:docMk/>
          <pc:sldMk cId="400366863" sldId="2743"/>
        </pc:sldMkLst>
        <pc:spChg chg="del">
          <ac:chgData name="Donato Passarelli" userId="f0cfdcf5-61ca-4be8-aa94-d8e955c9f720" providerId="ADAL" clId="{9CB18161-E8FE-495A-B07C-CDDB03DCDB23}" dt="2022-10-07T18:12:15.840" v="7543" actId="478"/>
          <ac:spMkLst>
            <pc:docMk/>
            <pc:sldMk cId="400366863" sldId="2743"/>
            <ac:spMk id="2" creationId="{E61A40CA-8A3C-4C41-A985-C4E588845B98}"/>
          </ac:spMkLst>
        </pc:spChg>
        <pc:spChg chg="mod">
          <ac:chgData name="Donato Passarelli" userId="f0cfdcf5-61ca-4be8-aa94-d8e955c9f720" providerId="ADAL" clId="{9CB18161-E8FE-495A-B07C-CDDB03DCDB23}" dt="2022-10-07T18:12:29.617" v="7545"/>
          <ac:spMkLst>
            <pc:docMk/>
            <pc:sldMk cId="400366863" sldId="2743"/>
            <ac:spMk id="3" creationId="{4EF56936-7B40-432F-B2D5-4C615C0727A5}"/>
          </ac:spMkLst>
        </pc:spChg>
        <pc:spChg chg="add mod">
          <ac:chgData name="Donato Passarelli" userId="f0cfdcf5-61ca-4be8-aa94-d8e955c9f720" providerId="ADAL" clId="{9CB18161-E8FE-495A-B07C-CDDB03DCDB23}" dt="2022-10-07T20:16:07.373" v="9696" actId="14100"/>
          <ac:spMkLst>
            <pc:docMk/>
            <pc:sldMk cId="400366863" sldId="2743"/>
            <ac:spMk id="10" creationId="{5B9AABCE-C7D3-4333-87D0-1DDDE7325421}"/>
          </ac:spMkLst>
        </pc:spChg>
        <pc:graphicFrameChg chg="add del mod">
          <ac:chgData name="Donato Passarelli" userId="f0cfdcf5-61ca-4be8-aa94-d8e955c9f720" providerId="ADAL" clId="{9CB18161-E8FE-495A-B07C-CDDB03DCDB23}" dt="2022-10-07T18:12:13.651" v="7542"/>
          <ac:graphicFrameMkLst>
            <pc:docMk/>
            <pc:sldMk cId="400366863" sldId="2743"/>
            <ac:graphicFrameMk id="7" creationId="{1C4B0030-7088-44D5-A3D2-02DD526F36DF}"/>
          </ac:graphicFrameMkLst>
        </pc:graphicFrameChg>
        <pc:graphicFrameChg chg="add mod modGraphic">
          <ac:chgData name="Donato Passarelli" userId="f0cfdcf5-61ca-4be8-aa94-d8e955c9f720" providerId="ADAL" clId="{9CB18161-E8FE-495A-B07C-CDDB03DCDB23}" dt="2022-10-07T20:16:30.679" v="9698" actId="403"/>
          <ac:graphicFrameMkLst>
            <pc:docMk/>
            <pc:sldMk cId="400366863" sldId="2743"/>
            <ac:graphicFrameMk id="8" creationId="{C9DEAED7-EFD5-4B86-96C6-0AA34EE644CB}"/>
          </ac:graphicFrameMkLst>
        </pc:graphicFrameChg>
      </pc:sldChg>
      <pc:sldChg chg="modSp add del mod">
        <pc:chgData name="Donato Passarelli" userId="f0cfdcf5-61ca-4be8-aa94-d8e955c9f720" providerId="ADAL" clId="{9CB18161-E8FE-495A-B07C-CDDB03DCDB23}" dt="2022-10-07T14:00:13.939" v="5438" actId="2696"/>
        <pc:sldMkLst>
          <pc:docMk/>
          <pc:sldMk cId="1974825923" sldId="2743"/>
        </pc:sldMkLst>
        <pc:spChg chg="mod">
          <ac:chgData name="Donato Passarelli" userId="f0cfdcf5-61ca-4be8-aa94-d8e955c9f720" providerId="ADAL" clId="{9CB18161-E8FE-495A-B07C-CDDB03DCDB23}" dt="2022-10-07T13:24:47.428" v="5073" actId="20577"/>
          <ac:spMkLst>
            <pc:docMk/>
            <pc:sldMk cId="1974825923" sldId="2743"/>
            <ac:spMk id="12" creationId="{55F94460-99D0-4636-AF11-314EE39763EA}"/>
          </ac:spMkLst>
        </pc:spChg>
      </pc:sldChg>
      <pc:sldChg chg="modSp add mod ord">
        <pc:chgData name="Donato Passarelli" userId="f0cfdcf5-61ca-4be8-aa94-d8e955c9f720" providerId="ADAL" clId="{9CB18161-E8FE-495A-B07C-CDDB03DCDB23}" dt="2022-10-07T19:41:14.412" v="9053" actId="207"/>
        <pc:sldMkLst>
          <pc:docMk/>
          <pc:sldMk cId="2088704491" sldId="2744"/>
        </pc:sldMkLst>
        <pc:spChg chg="mod">
          <ac:chgData name="Donato Passarelli" userId="f0cfdcf5-61ca-4be8-aa94-d8e955c9f720" providerId="ADAL" clId="{9CB18161-E8FE-495A-B07C-CDDB03DCDB23}" dt="2022-10-07T19:41:14.412" v="9053" actId="207"/>
          <ac:spMkLst>
            <pc:docMk/>
            <pc:sldMk cId="2088704491" sldId="2744"/>
            <ac:spMk id="13" creationId="{64868F1D-3692-44F6-AFF7-70375F32CB82}"/>
          </ac:spMkLst>
        </pc:spChg>
      </pc:sldChg>
      <pc:sldChg chg="addSp delSp modSp new mod">
        <pc:chgData name="Donato Passarelli" userId="f0cfdcf5-61ca-4be8-aa94-d8e955c9f720" providerId="ADAL" clId="{9CB18161-E8FE-495A-B07C-CDDB03DCDB23}" dt="2022-10-07T19:22:08.645" v="8483" actId="478"/>
        <pc:sldMkLst>
          <pc:docMk/>
          <pc:sldMk cId="2200300496" sldId="2745"/>
        </pc:sldMkLst>
        <pc:spChg chg="del mod">
          <ac:chgData name="Donato Passarelli" userId="f0cfdcf5-61ca-4be8-aa94-d8e955c9f720" providerId="ADAL" clId="{9CB18161-E8FE-495A-B07C-CDDB03DCDB23}" dt="2022-10-07T19:22:08.645" v="8483" actId="478"/>
          <ac:spMkLst>
            <pc:docMk/>
            <pc:sldMk cId="2200300496" sldId="2745"/>
            <ac:spMk id="2" creationId="{0AB32DEB-61E6-4A8C-ACD2-37628598DAB5}"/>
          </ac:spMkLst>
        </pc:spChg>
        <pc:spChg chg="mod">
          <ac:chgData name="Donato Passarelli" userId="f0cfdcf5-61ca-4be8-aa94-d8e955c9f720" providerId="ADAL" clId="{9CB18161-E8FE-495A-B07C-CDDB03DCDB23}" dt="2022-10-07T19:22:02.703" v="8482" actId="20577"/>
          <ac:spMkLst>
            <pc:docMk/>
            <pc:sldMk cId="2200300496" sldId="2745"/>
            <ac:spMk id="3" creationId="{E4F42E28-6D05-49F6-A745-793EBC4A1FAF}"/>
          </ac:spMkLst>
        </pc:spChg>
        <pc:graphicFrameChg chg="add mod">
          <ac:chgData name="Donato Passarelli" userId="f0cfdcf5-61ca-4be8-aa94-d8e955c9f720" providerId="ADAL" clId="{9CB18161-E8FE-495A-B07C-CDDB03DCDB23}" dt="2022-10-07T19:21:40.835" v="8467" actId="1076"/>
          <ac:graphicFrameMkLst>
            <pc:docMk/>
            <pc:sldMk cId="2200300496" sldId="2745"/>
            <ac:graphicFrameMk id="7" creationId="{C6EC4BC3-1323-4BA3-9600-75BEB5A6BD15}"/>
          </ac:graphicFrameMkLst>
        </pc:graphicFrameChg>
      </pc:sldChg>
    </pc:docChg>
  </pc:docChgLst>
  <pc:docChgLst>
    <pc:chgData name="Mattia Parise" userId="8af056d1-15ea-4db1-bc62-a374d29dad5a" providerId="ADAL" clId="{B8EF47E8-6D3E-4656-937F-B90337776A1B}"/>
    <pc:docChg chg="undo custSel modSld">
      <pc:chgData name="Mattia Parise" userId="8af056d1-15ea-4db1-bc62-a374d29dad5a" providerId="ADAL" clId="{B8EF47E8-6D3E-4656-937F-B90337776A1B}" dt="2022-03-01T19:11:07.190" v="1" actId="478"/>
      <pc:docMkLst>
        <pc:docMk/>
      </pc:docMkLst>
      <pc:sldChg chg="addSp delSp mod">
        <pc:chgData name="Mattia Parise" userId="8af056d1-15ea-4db1-bc62-a374d29dad5a" providerId="ADAL" clId="{B8EF47E8-6D3E-4656-937F-B90337776A1B}" dt="2022-03-01T19:11:07.190" v="1" actId="478"/>
        <pc:sldMkLst>
          <pc:docMk/>
          <pc:sldMk cId="2668955956" sldId="2626"/>
        </pc:sldMkLst>
        <pc:spChg chg="add del">
          <ac:chgData name="Mattia Parise" userId="8af056d1-15ea-4db1-bc62-a374d29dad5a" providerId="ADAL" clId="{B8EF47E8-6D3E-4656-937F-B90337776A1B}" dt="2022-03-01T19:11:07.190" v="1" actId="478"/>
          <ac:spMkLst>
            <pc:docMk/>
            <pc:sldMk cId="2668955956" sldId="2626"/>
            <ac:spMk id="2" creationId="{18062887-001D-47EB-BACC-06B70DA001E2}"/>
          </ac:spMkLst>
        </pc:spChg>
        <pc:spChg chg="add del">
          <ac:chgData name="Mattia Parise" userId="8af056d1-15ea-4db1-bc62-a374d29dad5a" providerId="ADAL" clId="{B8EF47E8-6D3E-4656-937F-B90337776A1B}" dt="2022-03-01T19:11:07.190" v="1" actId="478"/>
          <ac:spMkLst>
            <pc:docMk/>
            <pc:sldMk cId="2668955956" sldId="2626"/>
            <ac:spMk id="12" creationId="{DBAB44E4-D43C-4E1E-8503-37DB7AF0F1AE}"/>
          </ac:spMkLst>
        </pc:spChg>
        <pc:picChg chg="add del">
          <ac:chgData name="Mattia Parise" userId="8af056d1-15ea-4db1-bc62-a374d29dad5a" providerId="ADAL" clId="{B8EF47E8-6D3E-4656-937F-B90337776A1B}" dt="2022-03-01T19:11:07.190" v="1" actId="478"/>
          <ac:picMkLst>
            <pc:docMk/>
            <pc:sldMk cId="2668955956" sldId="2626"/>
            <ac:picMk id="10" creationId="{36FA090E-67E5-4A67-8B24-D038D6F91215}"/>
          </ac:picMkLst>
        </pc:picChg>
        <pc:cxnChg chg="add del">
          <ac:chgData name="Mattia Parise" userId="8af056d1-15ea-4db1-bc62-a374d29dad5a" providerId="ADAL" clId="{B8EF47E8-6D3E-4656-937F-B90337776A1B}" dt="2022-03-01T19:11:07.190" v="1" actId="478"/>
          <ac:cxnSpMkLst>
            <pc:docMk/>
            <pc:sldMk cId="2668955956" sldId="2626"/>
            <ac:cxnSpMk id="11" creationId="{E10F584D-26E2-41B5-9943-653DDCB91A75}"/>
          </ac:cxnSpMkLst>
        </pc:cxnChg>
      </pc:sldChg>
    </pc:docChg>
  </pc:docChgLst>
  <pc:docChgLst>
    <pc:chgData name="Donato Passarelli" userId="f0cfdcf5-61ca-4be8-aa94-d8e955c9f720" providerId="ADAL" clId="{B3B37232-30C1-4F32-AE07-EF4EFD710E4E}"/>
    <pc:docChg chg="undo redo custSel addSld delSld modSld sldOrd modMainMaster modSection">
      <pc:chgData name="Donato Passarelli" userId="f0cfdcf5-61ca-4be8-aa94-d8e955c9f720" providerId="ADAL" clId="{B3B37232-30C1-4F32-AE07-EF4EFD710E4E}" dt="2022-10-04T21:07:05.118" v="3157" actId="20577"/>
      <pc:docMkLst>
        <pc:docMk/>
      </pc:docMkLst>
      <pc:sldChg chg="modSp del mod ord chgLayout">
        <pc:chgData name="Donato Passarelli" userId="f0cfdcf5-61ca-4be8-aa94-d8e955c9f720" providerId="ADAL" clId="{B3B37232-30C1-4F32-AE07-EF4EFD710E4E}" dt="2022-09-27T21:42:40.860" v="1683" actId="2696"/>
        <pc:sldMkLst>
          <pc:docMk/>
          <pc:sldMk cId="1133840192" sldId="302"/>
        </pc:sldMkLst>
        <pc:spChg chg="mod ord">
          <ac:chgData name="Donato Passarelli" userId="f0cfdcf5-61ca-4be8-aa94-d8e955c9f720" providerId="ADAL" clId="{B3B37232-30C1-4F32-AE07-EF4EFD710E4E}" dt="2022-09-27T21:41:06.661" v="1672" actId="700"/>
          <ac:spMkLst>
            <pc:docMk/>
            <pc:sldMk cId="1133840192" sldId="302"/>
            <ac:spMk id="3" creationId="{A8D33450-D1C5-4A7C-B4CF-32A5214F5B19}"/>
          </ac:spMkLst>
        </pc:spChg>
        <pc:spChg chg="mod ord">
          <ac:chgData name="Donato Passarelli" userId="f0cfdcf5-61ca-4be8-aa94-d8e955c9f720" providerId="ADAL" clId="{B3B37232-30C1-4F32-AE07-EF4EFD710E4E}" dt="2022-09-27T21:41:06.661" v="1672" actId="700"/>
          <ac:spMkLst>
            <pc:docMk/>
            <pc:sldMk cId="1133840192" sldId="302"/>
            <ac:spMk id="4" creationId="{061055C0-AF2A-4D1D-BCC7-CC915D70F311}"/>
          </ac:spMkLst>
        </pc:spChg>
        <pc:spChg chg="mod ord">
          <ac:chgData name="Donato Passarelli" userId="f0cfdcf5-61ca-4be8-aa94-d8e955c9f720" providerId="ADAL" clId="{B3B37232-30C1-4F32-AE07-EF4EFD710E4E}" dt="2022-09-27T21:41:06.661" v="1672" actId="700"/>
          <ac:spMkLst>
            <pc:docMk/>
            <pc:sldMk cId="1133840192" sldId="302"/>
            <ac:spMk id="5" creationId="{6C3775FA-1948-485B-8DFD-523D0D0F70B3}"/>
          </ac:spMkLst>
        </pc:spChg>
        <pc:spChg chg="mod ord">
          <ac:chgData name="Donato Passarelli" userId="f0cfdcf5-61ca-4be8-aa94-d8e955c9f720" providerId="ADAL" clId="{B3B37232-30C1-4F32-AE07-EF4EFD710E4E}" dt="2022-09-27T21:41:06.661" v="1672" actId="700"/>
          <ac:spMkLst>
            <pc:docMk/>
            <pc:sldMk cId="1133840192" sldId="302"/>
            <ac:spMk id="6" creationId="{18622C3F-3219-4A97-AD7B-685AA7C16DA7}"/>
          </ac:spMkLst>
        </pc:spChg>
        <pc:picChg chg="mod ord">
          <ac:chgData name="Donato Passarelli" userId="f0cfdcf5-61ca-4be8-aa94-d8e955c9f720" providerId="ADAL" clId="{B3B37232-30C1-4F32-AE07-EF4EFD710E4E}" dt="2022-09-27T21:41:12.077" v="1673" actId="1076"/>
          <ac:picMkLst>
            <pc:docMk/>
            <pc:sldMk cId="1133840192" sldId="302"/>
            <ac:picMk id="7" creationId="{0F39B7D8-D3FA-401D-BC5E-21545D3DD6BE}"/>
          </ac:picMkLst>
        </pc:picChg>
      </pc:sldChg>
      <pc:sldChg chg="addSp delSp modSp mod">
        <pc:chgData name="Donato Passarelli" userId="f0cfdcf5-61ca-4be8-aa94-d8e955c9f720" providerId="ADAL" clId="{B3B37232-30C1-4F32-AE07-EF4EFD710E4E}" dt="2022-09-29T20:11:11.655" v="2574" actId="1076"/>
        <pc:sldMkLst>
          <pc:docMk/>
          <pc:sldMk cId="4205539134" sldId="330"/>
        </pc:sldMkLst>
        <pc:spChg chg="mod">
          <ac:chgData name="Donato Passarelli" userId="f0cfdcf5-61ca-4be8-aa94-d8e955c9f720" providerId="ADAL" clId="{B3B37232-30C1-4F32-AE07-EF4EFD710E4E}" dt="2022-09-29T20:10:47.540" v="2572" actId="20577"/>
          <ac:spMkLst>
            <pc:docMk/>
            <pc:sldMk cId="4205539134" sldId="330"/>
            <ac:spMk id="3" creationId="{62B7A1D4-ABFD-4454-8D12-CFCD33CEE9DB}"/>
          </ac:spMkLst>
        </pc:spChg>
        <pc:spChg chg="mod">
          <ac:chgData name="Donato Passarelli" userId="f0cfdcf5-61ca-4be8-aa94-d8e955c9f720" providerId="ADAL" clId="{B3B37232-30C1-4F32-AE07-EF4EFD710E4E}" dt="2022-09-29T20:10:26.039" v="2539"/>
          <ac:spMkLst>
            <pc:docMk/>
            <pc:sldMk cId="4205539134" sldId="330"/>
            <ac:spMk id="18" creationId="{C4615AC0-7FEE-4E8B-8C97-6E8F037D041D}"/>
          </ac:spMkLst>
        </pc:spChg>
        <pc:grpChg chg="del">
          <ac:chgData name="Donato Passarelli" userId="f0cfdcf5-61ca-4be8-aa94-d8e955c9f720" providerId="ADAL" clId="{B3B37232-30C1-4F32-AE07-EF4EFD710E4E}" dt="2022-09-29T20:09:43.870" v="2533" actId="478"/>
          <ac:grpSpMkLst>
            <pc:docMk/>
            <pc:sldMk cId="4205539134" sldId="330"/>
            <ac:grpSpMk id="19" creationId="{DEDF0894-6139-4A1F-94B9-EEB60B97092B}"/>
          </ac:grpSpMkLst>
        </pc:grpChg>
        <pc:graphicFrameChg chg="add mod">
          <ac:chgData name="Donato Passarelli" userId="f0cfdcf5-61ca-4be8-aa94-d8e955c9f720" providerId="ADAL" clId="{B3B37232-30C1-4F32-AE07-EF4EFD710E4E}" dt="2022-09-29T20:11:11.655" v="2574" actId="1076"/>
          <ac:graphicFrameMkLst>
            <pc:docMk/>
            <pc:sldMk cId="4205539134" sldId="330"/>
            <ac:graphicFrameMk id="12" creationId="{E6854AA3-F519-46C2-8418-C94A224614AD}"/>
          </ac:graphicFrameMkLst>
        </pc:graphicFrameChg>
      </pc:sldChg>
      <pc:sldChg chg="del">
        <pc:chgData name="Donato Passarelli" userId="f0cfdcf5-61ca-4be8-aa94-d8e955c9f720" providerId="ADAL" clId="{B3B37232-30C1-4F32-AE07-EF4EFD710E4E}" dt="2022-09-29T20:11:20.008" v="2576" actId="2696"/>
        <pc:sldMkLst>
          <pc:docMk/>
          <pc:sldMk cId="931535404" sldId="331"/>
        </pc:sldMkLst>
      </pc:sldChg>
      <pc:sldChg chg="modSp mod">
        <pc:chgData name="Donato Passarelli" userId="f0cfdcf5-61ca-4be8-aa94-d8e955c9f720" providerId="ADAL" clId="{B3B37232-30C1-4F32-AE07-EF4EFD710E4E}" dt="2022-09-29T20:20:16.483" v="2643" actId="1035"/>
        <pc:sldMkLst>
          <pc:docMk/>
          <pc:sldMk cId="1139286859" sldId="2470"/>
        </pc:sldMkLst>
        <pc:spChg chg="mod">
          <ac:chgData name="Donato Passarelli" userId="f0cfdcf5-61ca-4be8-aa94-d8e955c9f720" providerId="ADAL" clId="{B3B37232-30C1-4F32-AE07-EF4EFD710E4E}" dt="2022-09-29T20:20:16.483" v="2643" actId="1035"/>
          <ac:spMkLst>
            <pc:docMk/>
            <pc:sldMk cId="1139286859" sldId="2470"/>
            <ac:spMk id="3" creationId="{00000000-0000-0000-0000-000000000000}"/>
          </ac:spMkLst>
        </pc:spChg>
        <pc:spChg chg="mod">
          <ac:chgData name="Donato Passarelli" userId="f0cfdcf5-61ca-4be8-aa94-d8e955c9f720" providerId="ADAL" clId="{B3B37232-30C1-4F32-AE07-EF4EFD710E4E}" dt="2022-09-27T17:45:37.700" v="142" actId="20577"/>
          <ac:spMkLst>
            <pc:docMk/>
            <pc:sldMk cId="1139286859" sldId="2470"/>
            <ac:spMk id="4" creationId="{00000000-0000-0000-0000-000000000000}"/>
          </ac:spMkLst>
        </pc:spChg>
      </pc:sldChg>
      <pc:sldChg chg="delSp modSp mod">
        <pc:chgData name="Donato Passarelli" userId="f0cfdcf5-61ca-4be8-aa94-d8e955c9f720" providerId="ADAL" clId="{B3B37232-30C1-4F32-AE07-EF4EFD710E4E}" dt="2022-09-29T19:30:13.648" v="2237" actId="20577"/>
        <pc:sldMkLst>
          <pc:docMk/>
          <pc:sldMk cId="3653143860" sldId="2521"/>
        </pc:sldMkLst>
        <pc:spChg chg="mod">
          <ac:chgData name="Donato Passarelli" userId="f0cfdcf5-61ca-4be8-aa94-d8e955c9f720" providerId="ADAL" clId="{B3B37232-30C1-4F32-AE07-EF4EFD710E4E}" dt="2022-09-29T19:30:13.648" v="2237" actId="20577"/>
          <ac:spMkLst>
            <pc:docMk/>
            <pc:sldMk cId="3653143860" sldId="2521"/>
            <ac:spMk id="2" creationId="{A89080F9-A02E-4F3A-9536-62D8557D5373}"/>
          </ac:spMkLst>
        </pc:spChg>
        <pc:spChg chg="del">
          <ac:chgData name="Donato Passarelli" userId="f0cfdcf5-61ca-4be8-aa94-d8e955c9f720" providerId="ADAL" clId="{B3B37232-30C1-4F32-AE07-EF4EFD710E4E}" dt="2022-09-27T17:46:00.934" v="147" actId="478"/>
          <ac:spMkLst>
            <pc:docMk/>
            <pc:sldMk cId="3653143860" sldId="2521"/>
            <ac:spMk id="10" creationId="{8CE830E3-7836-4307-9FD7-234BE280F7F5}"/>
          </ac:spMkLst>
        </pc:spChg>
        <pc:spChg chg="del">
          <ac:chgData name="Donato Passarelli" userId="f0cfdcf5-61ca-4be8-aa94-d8e955c9f720" providerId="ADAL" clId="{B3B37232-30C1-4F32-AE07-EF4EFD710E4E}" dt="2022-09-27T17:45:55.834" v="145" actId="478"/>
          <ac:spMkLst>
            <pc:docMk/>
            <pc:sldMk cId="3653143860" sldId="2521"/>
            <ac:spMk id="12" creationId="{58DD1254-29F5-452A-A52E-F24C64B0E7C5}"/>
          </ac:spMkLst>
        </pc:spChg>
        <pc:spChg chg="del">
          <ac:chgData name="Donato Passarelli" userId="f0cfdcf5-61ca-4be8-aa94-d8e955c9f720" providerId="ADAL" clId="{B3B37232-30C1-4F32-AE07-EF4EFD710E4E}" dt="2022-09-27T17:45:58.051" v="146" actId="478"/>
          <ac:spMkLst>
            <pc:docMk/>
            <pc:sldMk cId="3653143860" sldId="2521"/>
            <ac:spMk id="13" creationId="{2177BC0C-60A3-4146-B02F-9439F1FFAAA1}"/>
          </ac:spMkLst>
        </pc:spChg>
        <pc:picChg chg="del">
          <ac:chgData name="Donato Passarelli" userId="f0cfdcf5-61ca-4be8-aa94-d8e955c9f720" providerId="ADAL" clId="{B3B37232-30C1-4F32-AE07-EF4EFD710E4E}" dt="2022-09-27T17:45:53.268" v="144" actId="478"/>
          <ac:picMkLst>
            <pc:docMk/>
            <pc:sldMk cId="3653143860" sldId="2521"/>
            <ac:picMk id="11" creationId="{CA7A92AE-8690-4BBC-A008-485A16FBA048}"/>
          </ac:picMkLst>
        </pc:picChg>
      </pc:sldChg>
      <pc:sldChg chg="del">
        <pc:chgData name="Donato Passarelli" userId="f0cfdcf5-61ca-4be8-aa94-d8e955c9f720" providerId="ADAL" clId="{B3B37232-30C1-4F32-AE07-EF4EFD710E4E}" dt="2022-09-27T21:35:44.289" v="1598" actId="47"/>
        <pc:sldMkLst>
          <pc:docMk/>
          <pc:sldMk cId="3737097249" sldId="2530"/>
        </pc:sldMkLst>
      </pc:sldChg>
      <pc:sldChg chg="addSp modSp mod ord">
        <pc:chgData name="Donato Passarelli" userId="f0cfdcf5-61ca-4be8-aa94-d8e955c9f720" providerId="ADAL" clId="{B3B37232-30C1-4F32-AE07-EF4EFD710E4E}" dt="2022-09-29T20:12:02.642" v="2580"/>
        <pc:sldMkLst>
          <pc:docMk/>
          <pc:sldMk cId="2546701077" sldId="2533"/>
        </pc:sldMkLst>
        <pc:spChg chg="mod">
          <ac:chgData name="Donato Passarelli" userId="f0cfdcf5-61ca-4be8-aa94-d8e955c9f720" providerId="ADAL" clId="{B3B37232-30C1-4F32-AE07-EF4EFD710E4E}" dt="2022-09-27T21:37:03.056" v="1652" actId="6549"/>
          <ac:spMkLst>
            <pc:docMk/>
            <pc:sldMk cId="2546701077" sldId="2533"/>
            <ac:spMk id="2" creationId="{B91EF27C-0264-4744-8151-919DE7C5D0EC}"/>
          </ac:spMkLst>
        </pc:spChg>
        <pc:spChg chg="add mod">
          <ac:chgData name="Donato Passarelli" userId="f0cfdcf5-61ca-4be8-aa94-d8e955c9f720" providerId="ADAL" clId="{B3B37232-30C1-4F32-AE07-EF4EFD710E4E}" dt="2022-09-29T19:42:18.925" v="2359"/>
          <ac:spMkLst>
            <pc:docMk/>
            <pc:sldMk cId="2546701077" sldId="2533"/>
            <ac:spMk id="7" creationId="{E253AB41-312F-4042-88F9-A6DD3C9D0C00}"/>
          </ac:spMkLst>
        </pc:spChg>
      </pc:sldChg>
      <pc:sldChg chg="del">
        <pc:chgData name="Donato Passarelli" userId="f0cfdcf5-61ca-4be8-aa94-d8e955c9f720" providerId="ADAL" clId="{B3B37232-30C1-4F32-AE07-EF4EFD710E4E}" dt="2022-09-27T17:45:49.851" v="143" actId="2696"/>
        <pc:sldMkLst>
          <pc:docMk/>
          <pc:sldMk cId="3698474831" sldId="2599"/>
        </pc:sldMkLst>
      </pc:sldChg>
      <pc:sldChg chg="del">
        <pc:chgData name="Donato Passarelli" userId="f0cfdcf5-61ca-4be8-aa94-d8e955c9f720" providerId="ADAL" clId="{B3B37232-30C1-4F32-AE07-EF4EFD710E4E}" dt="2022-09-27T18:54:02.391" v="1367" actId="2696"/>
        <pc:sldMkLst>
          <pc:docMk/>
          <pc:sldMk cId="3142383165" sldId="2600"/>
        </pc:sldMkLst>
      </pc:sldChg>
      <pc:sldChg chg="modSp mod">
        <pc:chgData name="Donato Passarelli" userId="f0cfdcf5-61ca-4be8-aa94-d8e955c9f720" providerId="ADAL" clId="{B3B37232-30C1-4F32-AE07-EF4EFD710E4E}" dt="2022-09-27T21:46:54.268" v="1702" actId="20577"/>
        <pc:sldMkLst>
          <pc:docMk/>
          <pc:sldMk cId="1720513494" sldId="2603"/>
        </pc:sldMkLst>
        <pc:spChg chg="mod">
          <ac:chgData name="Donato Passarelli" userId="f0cfdcf5-61ca-4be8-aa94-d8e955c9f720" providerId="ADAL" clId="{B3B37232-30C1-4F32-AE07-EF4EFD710E4E}" dt="2022-09-27T21:46:54.268" v="1702" actId="20577"/>
          <ac:spMkLst>
            <pc:docMk/>
            <pc:sldMk cId="1720513494" sldId="2603"/>
            <ac:spMk id="7" creationId="{9C15D4C7-331E-48B3-AC60-78539643F66D}"/>
          </ac:spMkLst>
        </pc:spChg>
      </pc:sldChg>
      <pc:sldChg chg="del">
        <pc:chgData name="Donato Passarelli" userId="f0cfdcf5-61ca-4be8-aa94-d8e955c9f720" providerId="ADAL" clId="{B3B37232-30C1-4F32-AE07-EF4EFD710E4E}" dt="2022-09-27T18:53:00.875" v="1359" actId="2696"/>
        <pc:sldMkLst>
          <pc:docMk/>
          <pc:sldMk cId="2778358614" sldId="2604"/>
        </pc:sldMkLst>
      </pc:sldChg>
      <pc:sldChg chg="del">
        <pc:chgData name="Donato Passarelli" userId="f0cfdcf5-61ca-4be8-aa94-d8e955c9f720" providerId="ADAL" clId="{B3B37232-30C1-4F32-AE07-EF4EFD710E4E}" dt="2022-09-27T18:53:31.458" v="1360" actId="2696"/>
        <pc:sldMkLst>
          <pc:docMk/>
          <pc:sldMk cId="2103866288" sldId="2608"/>
        </pc:sldMkLst>
      </pc:sldChg>
      <pc:sldChg chg="del">
        <pc:chgData name="Donato Passarelli" userId="f0cfdcf5-61ca-4be8-aa94-d8e955c9f720" providerId="ADAL" clId="{B3B37232-30C1-4F32-AE07-EF4EFD710E4E}" dt="2022-09-27T18:53:58.474" v="1366" actId="2696"/>
        <pc:sldMkLst>
          <pc:docMk/>
          <pc:sldMk cId="3255116502" sldId="2609"/>
        </pc:sldMkLst>
      </pc:sldChg>
      <pc:sldChg chg="del">
        <pc:chgData name="Donato Passarelli" userId="f0cfdcf5-61ca-4be8-aa94-d8e955c9f720" providerId="ADAL" clId="{B3B37232-30C1-4F32-AE07-EF4EFD710E4E}" dt="2022-09-27T18:54:15.225" v="1369" actId="2696"/>
        <pc:sldMkLst>
          <pc:docMk/>
          <pc:sldMk cId="45994164" sldId="2611"/>
        </pc:sldMkLst>
      </pc:sldChg>
      <pc:sldChg chg="del">
        <pc:chgData name="Donato Passarelli" userId="f0cfdcf5-61ca-4be8-aa94-d8e955c9f720" providerId="ADAL" clId="{B3B37232-30C1-4F32-AE07-EF4EFD710E4E}" dt="2022-09-27T18:54:15.225" v="1369" actId="2696"/>
        <pc:sldMkLst>
          <pc:docMk/>
          <pc:sldMk cId="3728876723" sldId="2613"/>
        </pc:sldMkLst>
      </pc:sldChg>
      <pc:sldChg chg="del">
        <pc:chgData name="Donato Passarelli" userId="f0cfdcf5-61ca-4be8-aa94-d8e955c9f720" providerId="ADAL" clId="{B3B37232-30C1-4F32-AE07-EF4EFD710E4E}" dt="2022-09-27T18:54:15.225" v="1369" actId="2696"/>
        <pc:sldMkLst>
          <pc:docMk/>
          <pc:sldMk cId="189478763" sldId="2614"/>
        </pc:sldMkLst>
      </pc:sldChg>
      <pc:sldChg chg="del">
        <pc:chgData name="Donato Passarelli" userId="f0cfdcf5-61ca-4be8-aa94-d8e955c9f720" providerId="ADAL" clId="{B3B37232-30C1-4F32-AE07-EF4EFD710E4E}" dt="2022-09-27T21:35:44.289" v="1598" actId="47"/>
        <pc:sldMkLst>
          <pc:docMk/>
          <pc:sldMk cId="24782981" sldId="2618"/>
        </pc:sldMkLst>
      </pc:sldChg>
      <pc:sldChg chg="del">
        <pc:chgData name="Donato Passarelli" userId="f0cfdcf5-61ca-4be8-aa94-d8e955c9f720" providerId="ADAL" clId="{B3B37232-30C1-4F32-AE07-EF4EFD710E4E}" dt="2022-09-27T18:54:15.225" v="1369" actId="2696"/>
        <pc:sldMkLst>
          <pc:docMk/>
          <pc:sldMk cId="2827488185" sldId="2619"/>
        </pc:sldMkLst>
      </pc:sldChg>
      <pc:sldChg chg="del">
        <pc:chgData name="Donato Passarelli" userId="f0cfdcf5-61ca-4be8-aa94-d8e955c9f720" providerId="ADAL" clId="{B3B37232-30C1-4F32-AE07-EF4EFD710E4E}" dt="2022-09-27T21:35:44.289" v="1598" actId="47"/>
        <pc:sldMkLst>
          <pc:docMk/>
          <pc:sldMk cId="3976657059" sldId="2620"/>
        </pc:sldMkLst>
      </pc:sldChg>
      <pc:sldChg chg="del">
        <pc:chgData name="Donato Passarelli" userId="f0cfdcf5-61ca-4be8-aa94-d8e955c9f720" providerId="ADAL" clId="{B3B37232-30C1-4F32-AE07-EF4EFD710E4E}" dt="2022-09-27T21:35:44.289" v="1598" actId="47"/>
        <pc:sldMkLst>
          <pc:docMk/>
          <pc:sldMk cId="338499933" sldId="2621"/>
        </pc:sldMkLst>
      </pc:sldChg>
      <pc:sldChg chg="del">
        <pc:chgData name="Donato Passarelli" userId="f0cfdcf5-61ca-4be8-aa94-d8e955c9f720" providerId="ADAL" clId="{B3B37232-30C1-4F32-AE07-EF4EFD710E4E}" dt="2022-09-27T21:35:44.289" v="1598" actId="47"/>
        <pc:sldMkLst>
          <pc:docMk/>
          <pc:sldMk cId="2668955956" sldId="2626"/>
        </pc:sldMkLst>
      </pc:sldChg>
      <pc:sldChg chg="addSp delSp modSp mod">
        <pc:chgData name="Donato Passarelli" userId="f0cfdcf5-61ca-4be8-aa94-d8e955c9f720" providerId="ADAL" clId="{B3B37232-30C1-4F32-AE07-EF4EFD710E4E}" dt="2022-09-29T20:18:31.121" v="2630" actId="478"/>
        <pc:sldMkLst>
          <pc:docMk/>
          <pc:sldMk cId="4186645932" sldId="2636"/>
        </pc:sldMkLst>
        <pc:spChg chg="add del mod">
          <ac:chgData name="Donato Passarelli" userId="f0cfdcf5-61ca-4be8-aa94-d8e955c9f720" providerId="ADAL" clId="{B3B37232-30C1-4F32-AE07-EF4EFD710E4E}" dt="2022-09-29T20:18:31.121" v="2630" actId="478"/>
          <ac:spMkLst>
            <pc:docMk/>
            <pc:sldMk cId="4186645932" sldId="2636"/>
            <ac:spMk id="26" creationId="{B2F4DD76-5D46-4B9B-8B0F-2899F33FA9E8}"/>
          </ac:spMkLst>
        </pc:spChg>
      </pc:sldChg>
      <pc:sldChg chg="del">
        <pc:chgData name="Donato Passarelli" userId="f0cfdcf5-61ca-4be8-aa94-d8e955c9f720" providerId="ADAL" clId="{B3B37232-30C1-4F32-AE07-EF4EFD710E4E}" dt="2022-09-27T21:42:06.107" v="1680" actId="47"/>
        <pc:sldMkLst>
          <pc:docMk/>
          <pc:sldMk cId="4294635049" sldId="2641"/>
        </pc:sldMkLst>
      </pc:sldChg>
      <pc:sldChg chg="del">
        <pc:chgData name="Donato Passarelli" userId="f0cfdcf5-61ca-4be8-aa94-d8e955c9f720" providerId="ADAL" clId="{B3B37232-30C1-4F32-AE07-EF4EFD710E4E}" dt="2022-09-27T21:38:12.306" v="1653" actId="2696"/>
        <pc:sldMkLst>
          <pc:docMk/>
          <pc:sldMk cId="2491302812" sldId="2642"/>
        </pc:sldMkLst>
      </pc:sldChg>
      <pc:sldChg chg="addSp delSp modSp mod ord delAnim">
        <pc:chgData name="Donato Passarelli" userId="f0cfdcf5-61ca-4be8-aa94-d8e955c9f720" providerId="ADAL" clId="{B3B37232-30C1-4F32-AE07-EF4EFD710E4E}" dt="2022-09-29T20:13:50.212" v="2608" actId="478"/>
        <pc:sldMkLst>
          <pc:docMk/>
          <pc:sldMk cId="3444022781" sldId="2643"/>
        </pc:sldMkLst>
        <pc:spChg chg="mod">
          <ac:chgData name="Donato Passarelli" userId="f0cfdcf5-61ca-4be8-aa94-d8e955c9f720" providerId="ADAL" clId="{B3B37232-30C1-4F32-AE07-EF4EFD710E4E}" dt="2022-09-29T20:12:26.242" v="2585" actId="20577"/>
          <ac:spMkLst>
            <pc:docMk/>
            <pc:sldMk cId="3444022781" sldId="2643"/>
            <ac:spMk id="7" creationId="{C4A8FD7C-9696-49F7-8601-423ED425A7E5}"/>
          </ac:spMkLst>
        </pc:spChg>
        <pc:spChg chg="del">
          <ac:chgData name="Donato Passarelli" userId="f0cfdcf5-61ca-4be8-aa94-d8e955c9f720" providerId="ADAL" clId="{B3B37232-30C1-4F32-AE07-EF4EFD710E4E}" dt="2022-09-29T20:12:48.476" v="2587" actId="478"/>
          <ac:spMkLst>
            <pc:docMk/>
            <pc:sldMk cId="3444022781" sldId="2643"/>
            <ac:spMk id="9" creationId="{D8A71FAD-775E-4D6B-AB4D-5A320C4437F0}"/>
          </ac:spMkLst>
        </pc:spChg>
        <pc:spChg chg="del mod">
          <ac:chgData name="Donato Passarelli" userId="f0cfdcf5-61ca-4be8-aa94-d8e955c9f720" providerId="ADAL" clId="{B3B37232-30C1-4F32-AE07-EF4EFD710E4E}" dt="2022-09-29T20:13:00.399" v="2591" actId="478"/>
          <ac:spMkLst>
            <pc:docMk/>
            <pc:sldMk cId="3444022781" sldId="2643"/>
            <ac:spMk id="11" creationId="{40C5120C-3AE7-4F77-B02F-5933070C97C6}"/>
          </ac:spMkLst>
        </pc:spChg>
        <pc:spChg chg="add mod">
          <ac:chgData name="Donato Passarelli" userId="f0cfdcf5-61ca-4be8-aa94-d8e955c9f720" providerId="ADAL" clId="{B3B37232-30C1-4F32-AE07-EF4EFD710E4E}" dt="2022-09-29T20:13:49.183" v="2607" actId="1076"/>
          <ac:spMkLst>
            <pc:docMk/>
            <pc:sldMk cId="3444022781" sldId="2643"/>
            <ac:spMk id="12" creationId="{4DF94EDE-2D95-4EC8-872A-FBD43ACE4CD8}"/>
          </ac:spMkLst>
        </pc:spChg>
        <pc:spChg chg="del">
          <ac:chgData name="Donato Passarelli" userId="f0cfdcf5-61ca-4be8-aa94-d8e955c9f720" providerId="ADAL" clId="{B3B37232-30C1-4F32-AE07-EF4EFD710E4E}" dt="2022-09-27T18:55:17.309" v="1370" actId="478"/>
          <ac:spMkLst>
            <pc:docMk/>
            <pc:sldMk cId="3444022781" sldId="2643"/>
            <ac:spMk id="12" creationId="{C3F29C32-475B-4801-A9BB-83DCB56E79AF}"/>
          </ac:spMkLst>
        </pc:spChg>
        <pc:spChg chg="mod">
          <ac:chgData name="Donato Passarelli" userId="f0cfdcf5-61ca-4be8-aa94-d8e955c9f720" providerId="ADAL" clId="{B3B37232-30C1-4F32-AE07-EF4EFD710E4E}" dt="2022-09-29T20:12:50.377" v="2588"/>
          <ac:spMkLst>
            <pc:docMk/>
            <pc:sldMk cId="3444022781" sldId="2643"/>
            <ac:spMk id="17" creationId="{C8EBF030-36FF-489A-AA0E-2791F303F9E0}"/>
          </ac:spMkLst>
        </pc:spChg>
        <pc:spChg chg="mod">
          <ac:chgData name="Donato Passarelli" userId="f0cfdcf5-61ca-4be8-aa94-d8e955c9f720" providerId="ADAL" clId="{B3B37232-30C1-4F32-AE07-EF4EFD710E4E}" dt="2022-09-29T20:13:35.440" v="2601" actId="1076"/>
          <ac:spMkLst>
            <pc:docMk/>
            <pc:sldMk cId="3444022781" sldId="2643"/>
            <ac:spMk id="20" creationId="{3A6979AC-A1E0-49E8-BDCE-DD8CF58C8031}"/>
          </ac:spMkLst>
        </pc:spChg>
        <pc:grpChg chg="add mod">
          <ac:chgData name="Donato Passarelli" userId="f0cfdcf5-61ca-4be8-aa94-d8e955c9f720" providerId="ADAL" clId="{B3B37232-30C1-4F32-AE07-EF4EFD710E4E}" dt="2022-09-29T20:13:07.112" v="2593" actId="1076"/>
          <ac:grpSpMkLst>
            <pc:docMk/>
            <pc:sldMk cId="3444022781" sldId="2643"/>
            <ac:grpSpMk id="15" creationId="{B0874981-0F5A-4E6C-9884-1F24DF759FFE}"/>
          </ac:grpSpMkLst>
        </pc:grpChg>
        <pc:grpChg chg="add mod">
          <ac:chgData name="Donato Passarelli" userId="f0cfdcf5-61ca-4be8-aa94-d8e955c9f720" providerId="ADAL" clId="{B3B37232-30C1-4F32-AE07-EF4EFD710E4E}" dt="2022-09-29T20:13:35.440" v="2601" actId="1076"/>
          <ac:grpSpMkLst>
            <pc:docMk/>
            <pc:sldMk cId="3444022781" sldId="2643"/>
            <ac:grpSpMk id="18" creationId="{467BDDDF-A515-4FF9-AB2C-5E236493ACD4}"/>
          </ac:grpSpMkLst>
        </pc:grpChg>
        <pc:picChg chg="del">
          <ac:chgData name="Donato Passarelli" userId="f0cfdcf5-61ca-4be8-aa94-d8e955c9f720" providerId="ADAL" clId="{B3B37232-30C1-4F32-AE07-EF4EFD710E4E}" dt="2022-09-29T20:12:45.566" v="2586" actId="478"/>
          <ac:picMkLst>
            <pc:docMk/>
            <pc:sldMk cId="3444022781" sldId="2643"/>
            <ac:picMk id="8" creationId="{B03D5A57-30DE-4BA5-A6AA-1850394C1ADB}"/>
          </ac:picMkLst>
        </pc:picChg>
        <pc:picChg chg="mod">
          <ac:chgData name="Donato Passarelli" userId="f0cfdcf5-61ca-4be8-aa94-d8e955c9f720" providerId="ADAL" clId="{B3B37232-30C1-4F32-AE07-EF4EFD710E4E}" dt="2022-09-29T20:13:45.001" v="2606" actId="1076"/>
          <ac:picMkLst>
            <pc:docMk/>
            <pc:sldMk cId="3444022781" sldId="2643"/>
            <ac:picMk id="13" creationId="{B104A3B2-3B7C-4829-A5F1-3CD45EF8A0B8}"/>
          </ac:picMkLst>
        </pc:picChg>
        <pc:picChg chg="del">
          <ac:chgData name="Donato Passarelli" userId="f0cfdcf5-61ca-4be8-aa94-d8e955c9f720" providerId="ADAL" clId="{B3B37232-30C1-4F32-AE07-EF4EFD710E4E}" dt="2022-09-29T20:12:58.443" v="2590" actId="478"/>
          <ac:picMkLst>
            <pc:docMk/>
            <pc:sldMk cId="3444022781" sldId="2643"/>
            <ac:picMk id="14" creationId="{6F4B6C9B-3B19-4E53-8FBA-9661DE611245}"/>
          </ac:picMkLst>
        </pc:picChg>
        <pc:picChg chg="mod">
          <ac:chgData name="Donato Passarelli" userId="f0cfdcf5-61ca-4be8-aa94-d8e955c9f720" providerId="ADAL" clId="{B3B37232-30C1-4F32-AE07-EF4EFD710E4E}" dt="2022-09-29T20:12:50.377" v="2588"/>
          <ac:picMkLst>
            <pc:docMk/>
            <pc:sldMk cId="3444022781" sldId="2643"/>
            <ac:picMk id="16" creationId="{ECA80CCC-C6EC-48EC-9FFF-FC4C92883F1E}"/>
          </ac:picMkLst>
        </pc:picChg>
        <pc:picChg chg="mod">
          <ac:chgData name="Donato Passarelli" userId="f0cfdcf5-61ca-4be8-aa94-d8e955c9f720" providerId="ADAL" clId="{B3B37232-30C1-4F32-AE07-EF4EFD710E4E}" dt="2022-09-29T20:13:35.440" v="2601" actId="1076"/>
          <ac:picMkLst>
            <pc:docMk/>
            <pc:sldMk cId="3444022781" sldId="2643"/>
            <ac:picMk id="19" creationId="{25783125-016B-4B8C-B695-7CEDEB26EACA}"/>
          </ac:picMkLst>
        </pc:picChg>
        <pc:picChg chg="add del mod">
          <ac:chgData name="Donato Passarelli" userId="f0cfdcf5-61ca-4be8-aa94-d8e955c9f720" providerId="ADAL" clId="{B3B37232-30C1-4F32-AE07-EF4EFD710E4E}" dt="2022-09-29T20:13:50.212" v="2608" actId="478"/>
          <ac:picMkLst>
            <pc:docMk/>
            <pc:sldMk cId="3444022781" sldId="2643"/>
            <ac:picMk id="21" creationId="{3C7AF90E-1532-43ED-B1EE-37C25F17830D}"/>
          </ac:picMkLst>
        </pc:picChg>
      </pc:sldChg>
      <pc:sldChg chg="del">
        <pc:chgData name="Donato Passarelli" userId="f0cfdcf5-61ca-4be8-aa94-d8e955c9f720" providerId="ADAL" clId="{B3B37232-30C1-4F32-AE07-EF4EFD710E4E}" dt="2022-09-27T18:53:51.125" v="1364" actId="2696"/>
        <pc:sldMkLst>
          <pc:docMk/>
          <pc:sldMk cId="1294666696" sldId="2644"/>
        </pc:sldMkLst>
      </pc:sldChg>
      <pc:sldChg chg="del">
        <pc:chgData name="Donato Passarelli" userId="f0cfdcf5-61ca-4be8-aa94-d8e955c9f720" providerId="ADAL" clId="{B3B37232-30C1-4F32-AE07-EF4EFD710E4E}" dt="2022-09-27T18:53:55.725" v="1365" actId="2696"/>
        <pc:sldMkLst>
          <pc:docMk/>
          <pc:sldMk cId="2082554309" sldId="2647"/>
        </pc:sldMkLst>
      </pc:sldChg>
      <pc:sldChg chg="del">
        <pc:chgData name="Donato Passarelli" userId="f0cfdcf5-61ca-4be8-aa94-d8e955c9f720" providerId="ADAL" clId="{B3B37232-30C1-4F32-AE07-EF4EFD710E4E}" dt="2022-09-27T18:54:15.225" v="1369" actId="2696"/>
        <pc:sldMkLst>
          <pc:docMk/>
          <pc:sldMk cId="2228462014" sldId="2648"/>
        </pc:sldMkLst>
      </pc:sldChg>
      <pc:sldChg chg="del">
        <pc:chgData name="Donato Passarelli" userId="f0cfdcf5-61ca-4be8-aa94-d8e955c9f720" providerId="ADAL" clId="{B3B37232-30C1-4F32-AE07-EF4EFD710E4E}" dt="2022-09-27T21:42:06.107" v="1680" actId="47"/>
        <pc:sldMkLst>
          <pc:docMk/>
          <pc:sldMk cId="1438655283" sldId="2651"/>
        </pc:sldMkLst>
      </pc:sldChg>
      <pc:sldChg chg="del">
        <pc:chgData name="Donato Passarelli" userId="f0cfdcf5-61ca-4be8-aa94-d8e955c9f720" providerId="ADAL" clId="{B3B37232-30C1-4F32-AE07-EF4EFD710E4E}" dt="2022-09-27T21:42:06.107" v="1680" actId="47"/>
        <pc:sldMkLst>
          <pc:docMk/>
          <pc:sldMk cId="4176303449" sldId="2652"/>
        </pc:sldMkLst>
      </pc:sldChg>
      <pc:sldChg chg="del">
        <pc:chgData name="Donato Passarelli" userId="f0cfdcf5-61ca-4be8-aa94-d8e955c9f720" providerId="ADAL" clId="{B3B37232-30C1-4F32-AE07-EF4EFD710E4E}" dt="2022-09-27T21:42:06.107" v="1680" actId="47"/>
        <pc:sldMkLst>
          <pc:docMk/>
          <pc:sldMk cId="647081130" sldId="2653"/>
        </pc:sldMkLst>
      </pc:sldChg>
      <pc:sldChg chg="del">
        <pc:chgData name="Donato Passarelli" userId="f0cfdcf5-61ca-4be8-aa94-d8e955c9f720" providerId="ADAL" clId="{B3B37232-30C1-4F32-AE07-EF4EFD710E4E}" dt="2022-09-27T18:54:05.741" v="1368" actId="2696"/>
        <pc:sldMkLst>
          <pc:docMk/>
          <pc:sldMk cId="410451012" sldId="2656"/>
        </pc:sldMkLst>
      </pc:sldChg>
      <pc:sldChg chg="del">
        <pc:chgData name="Donato Passarelli" userId="f0cfdcf5-61ca-4be8-aa94-d8e955c9f720" providerId="ADAL" clId="{B3B37232-30C1-4F32-AE07-EF4EFD710E4E}" dt="2022-09-27T21:42:06.107" v="1680" actId="47"/>
        <pc:sldMkLst>
          <pc:docMk/>
          <pc:sldMk cId="1671979976" sldId="2657"/>
        </pc:sldMkLst>
      </pc:sldChg>
      <pc:sldChg chg="delSp modSp mod ord">
        <pc:chgData name="Donato Passarelli" userId="f0cfdcf5-61ca-4be8-aa94-d8e955c9f720" providerId="ADAL" clId="{B3B37232-30C1-4F32-AE07-EF4EFD710E4E}" dt="2022-10-04T21:07:05.118" v="3157" actId="20577"/>
        <pc:sldMkLst>
          <pc:docMk/>
          <pc:sldMk cId="327840950" sldId="2658"/>
        </pc:sldMkLst>
        <pc:spChg chg="mod">
          <ac:chgData name="Donato Passarelli" userId="f0cfdcf5-61ca-4be8-aa94-d8e955c9f720" providerId="ADAL" clId="{B3B37232-30C1-4F32-AE07-EF4EFD710E4E}" dt="2022-10-04T21:07:05.118" v="3157" actId="20577"/>
          <ac:spMkLst>
            <pc:docMk/>
            <pc:sldMk cId="327840950" sldId="2658"/>
            <ac:spMk id="2" creationId="{8B2B3936-41DC-4EE1-833E-B10486F879CA}"/>
          </ac:spMkLst>
        </pc:spChg>
        <pc:spChg chg="mod">
          <ac:chgData name="Donato Passarelli" userId="f0cfdcf5-61ca-4be8-aa94-d8e955c9f720" providerId="ADAL" clId="{B3B37232-30C1-4F32-AE07-EF4EFD710E4E}" dt="2022-09-29T19:37:45.240" v="2315" actId="20577"/>
          <ac:spMkLst>
            <pc:docMk/>
            <pc:sldMk cId="327840950" sldId="2658"/>
            <ac:spMk id="3" creationId="{D3B5BEE1-44DB-4D56-BE7C-F3E8BC8E6131}"/>
          </ac:spMkLst>
        </pc:spChg>
        <pc:spChg chg="del">
          <ac:chgData name="Donato Passarelli" userId="f0cfdcf5-61ca-4be8-aa94-d8e955c9f720" providerId="ADAL" clId="{B3B37232-30C1-4F32-AE07-EF4EFD710E4E}" dt="2022-09-27T21:44:11.312" v="1686" actId="478"/>
          <ac:spMkLst>
            <pc:docMk/>
            <pc:sldMk cId="327840950" sldId="2658"/>
            <ac:spMk id="7" creationId="{8F4FA992-2C28-462F-AA64-0ACC4F44C28F}"/>
          </ac:spMkLst>
        </pc:spChg>
      </pc:sldChg>
      <pc:sldChg chg="addSp modSp mod ord">
        <pc:chgData name="Donato Passarelli" userId="f0cfdcf5-61ca-4be8-aa94-d8e955c9f720" providerId="ADAL" clId="{B3B37232-30C1-4F32-AE07-EF4EFD710E4E}" dt="2022-09-29T19:39:50.776" v="2333" actId="207"/>
        <pc:sldMkLst>
          <pc:docMk/>
          <pc:sldMk cId="3649209009" sldId="2660"/>
        </pc:sldMkLst>
        <pc:spChg chg="mod">
          <ac:chgData name="Donato Passarelli" userId="f0cfdcf5-61ca-4be8-aa94-d8e955c9f720" providerId="ADAL" clId="{B3B37232-30C1-4F32-AE07-EF4EFD710E4E}" dt="2022-09-29T19:36:47.172" v="2297" actId="20577"/>
          <ac:spMkLst>
            <pc:docMk/>
            <pc:sldMk cId="3649209009" sldId="2660"/>
            <ac:spMk id="3" creationId="{126753E8-7D91-4EFE-96B5-DF6FD4697452}"/>
          </ac:spMkLst>
        </pc:spChg>
        <pc:spChg chg="add mod">
          <ac:chgData name="Donato Passarelli" userId="f0cfdcf5-61ca-4be8-aa94-d8e955c9f720" providerId="ADAL" clId="{B3B37232-30C1-4F32-AE07-EF4EFD710E4E}" dt="2022-09-29T19:39:50.776" v="2333" actId="207"/>
          <ac:spMkLst>
            <pc:docMk/>
            <pc:sldMk cId="3649209009" sldId="2660"/>
            <ac:spMk id="7" creationId="{5F8C7F52-1910-4BDD-B2F9-8E362C97D8F1}"/>
          </ac:spMkLst>
        </pc:spChg>
      </pc:sldChg>
      <pc:sldChg chg="del">
        <pc:chgData name="Donato Passarelli" userId="f0cfdcf5-61ca-4be8-aa94-d8e955c9f720" providerId="ADAL" clId="{B3B37232-30C1-4F32-AE07-EF4EFD710E4E}" dt="2022-09-27T21:38:12.306" v="1653" actId="2696"/>
        <pc:sldMkLst>
          <pc:docMk/>
          <pc:sldMk cId="3530092946" sldId="2665"/>
        </pc:sldMkLst>
      </pc:sldChg>
      <pc:sldChg chg="del">
        <pc:chgData name="Donato Passarelli" userId="f0cfdcf5-61ca-4be8-aa94-d8e955c9f720" providerId="ADAL" clId="{B3B37232-30C1-4F32-AE07-EF4EFD710E4E}" dt="2022-09-27T18:53:38.524" v="1362" actId="2696"/>
        <pc:sldMkLst>
          <pc:docMk/>
          <pc:sldMk cId="4173210131" sldId="2668"/>
        </pc:sldMkLst>
      </pc:sldChg>
      <pc:sldChg chg="del">
        <pc:chgData name="Donato Passarelli" userId="f0cfdcf5-61ca-4be8-aa94-d8e955c9f720" providerId="ADAL" clId="{B3B37232-30C1-4F32-AE07-EF4EFD710E4E}" dt="2022-09-27T18:53:44.591" v="1363" actId="2696"/>
        <pc:sldMkLst>
          <pc:docMk/>
          <pc:sldMk cId="429312659" sldId="2669"/>
        </pc:sldMkLst>
      </pc:sldChg>
      <pc:sldChg chg="del">
        <pc:chgData name="Donato Passarelli" userId="f0cfdcf5-61ca-4be8-aa94-d8e955c9f720" providerId="ADAL" clId="{B3B37232-30C1-4F32-AE07-EF4EFD710E4E}" dt="2022-09-29T20:29:28.852" v="2644" actId="2696"/>
        <pc:sldMkLst>
          <pc:docMk/>
          <pc:sldMk cId="1920486378" sldId="2671"/>
        </pc:sldMkLst>
      </pc:sldChg>
      <pc:sldChg chg="addSp modSp ord">
        <pc:chgData name="Donato Passarelli" userId="f0cfdcf5-61ca-4be8-aa94-d8e955c9f720" providerId="ADAL" clId="{B3B37232-30C1-4F32-AE07-EF4EFD710E4E}" dt="2022-09-29T20:14:10.935" v="2613"/>
        <pc:sldMkLst>
          <pc:docMk/>
          <pc:sldMk cId="3368961237" sldId="2672"/>
        </pc:sldMkLst>
        <pc:spChg chg="add mod">
          <ac:chgData name="Donato Passarelli" userId="f0cfdcf5-61ca-4be8-aa94-d8e955c9f720" providerId="ADAL" clId="{B3B37232-30C1-4F32-AE07-EF4EFD710E4E}" dt="2022-09-29T20:14:10.935" v="2613"/>
          <ac:spMkLst>
            <pc:docMk/>
            <pc:sldMk cId="3368961237" sldId="2672"/>
            <ac:spMk id="7" creationId="{4C8AAE10-6A57-4D0E-9E32-4667ED4A09A2}"/>
          </ac:spMkLst>
        </pc:spChg>
      </pc:sldChg>
      <pc:sldChg chg="ord">
        <pc:chgData name="Donato Passarelli" userId="f0cfdcf5-61ca-4be8-aa94-d8e955c9f720" providerId="ADAL" clId="{B3B37232-30C1-4F32-AE07-EF4EFD710E4E}" dt="2022-09-29T20:19:17.758" v="2636"/>
        <pc:sldMkLst>
          <pc:docMk/>
          <pc:sldMk cId="1040086435" sldId="2673"/>
        </pc:sldMkLst>
      </pc:sldChg>
      <pc:sldChg chg="del">
        <pc:chgData name="Donato Passarelli" userId="f0cfdcf5-61ca-4be8-aa94-d8e955c9f720" providerId="ADAL" clId="{B3B37232-30C1-4F32-AE07-EF4EFD710E4E}" dt="2022-09-27T21:35:44.289" v="1598" actId="47"/>
        <pc:sldMkLst>
          <pc:docMk/>
          <pc:sldMk cId="531850867" sldId="2675"/>
        </pc:sldMkLst>
      </pc:sldChg>
      <pc:sldChg chg="del">
        <pc:chgData name="Donato Passarelli" userId="f0cfdcf5-61ca-4be8-aa94-d8e955c9f720" providerId="ADAL" clId="{B3B37232-30C1-4F32-AE07-EF4EFD710E4E}" dt="2022-09-27T18:53:34.575" v="1361" actId="2696"/>
        <pc:sldMkLst>
          <pc:docMk/>
          <pc:sldMk cId="2467457064" sldId="2678"/>
        </pc:sldMkLst>
      </pc:sldChg>
      <pc:sldChg chg="del">
        <pc:chgData name="Donato Passarelli" userId="f0cfdcf5-61ca-4be8-aa94-d8e955c9f720" providerId="ADAL" clId="{B3B37232-30C1-4F32-AE07-EF4EFD710E4E}" dt="2022-09-27T18:54:15.225" v="1369" actId="2696"/>
        <pc:sldMkLst>
          <pc:docMk/>
          <pc:sldMk cId="1175473830" sldId="2679"/>
        </pc:sldMkLst>
      </pc:sldChg>
      <pc:sldChg chg="del">
        <pc:chgData name="Donato Passarelli" userId="f0cfdcf5-61ca-4be8-aa94-d8e955c9f720" providerId="ADAL" clId="{B3B37232-30C1-4F32-AE07-EF4EFD710E4E}" dt="2022-09-27T21:38:12.306" v="1653" actId="2696"/>
        <pc:sldMkLst>
          <pc:docMk/>
          <pc:sldMk cId="2246085217" sldId="2680"/>
        </pc:sldMkLst>
      </pc:sldChg>
      <pc:sldChg chg="del">
        <pc:chgData name="Donato Passarelli" userId="f0cfdcf5-61ca-4be8-aa94-d8e955c9f720" providerId="ADAL" clId="{B3B37232-30C1-4F32-AE07-EF4EFD710E4E}" dt="2022-09-27T21:42:06.107" v="1680" actId="47"/>
        <pc:sldMkLst>
          <pc:docMk/>
          <pc:sldMk cId="2930024922" sldId="2681"/>
        </pc:sldMkLst>
      </pc:sldChg>
      <pc:sldChg chg="del">
        <pc:chgData name="Donato Passarelli" userId="f0cfdcf5-61ca-4be8-aa94-d8e955c9f720" providerId="ADAL" clId="{B3B37232-30C1-4F32-AE07-EF4EFD710E4E}" dt="2022-09-29T20:17:41.497" v="2627" actId="2696"/>
        <pc:sldMkLst>
          <pc:docMk/>
          <pc:sldMk cId="362631503" sldId="2686"/>
        </pc:sldMkLst>
      </pc:sldChg>
      <pc:sldChg chg="del">
        <pc:chgData name="Donato Passarelli" userId="f0cfdcf5-61ca-4be8-aa94-d8e955c9f720" providerId="ADAL" clId="{B3B37232-30C1-4F32-AE07-EF4EFD710E4E}" dt="2022-09-29T20:04:43.326" v="2454" actId="2696"/>
        <pc:sldMkLst>
          <pc:docMk/>
          <pc:sldMk cId="3017800120" sldId="2687"/>
        </pc:sldMkLst>
      </pc:sldChg>
      <pc:sldChg chg="addSp modSp mod">
        <pc:chgData name="Donato Passarelli" userId="f0cfdcf5-61ca-4be8-aa94-d8e955c9f720" providerId="ADAL" clId="{B3B37232-30C1-4F32-AE07-EF4EFD710E4E}" dt="2022-09-29T20:05:51.521" v="2501" actId="5793"/>
        <pc:sldMkLst>
          <pc:docMk/>
          <pc:sldMk cId="2014913380" sldId="2689"/>
        </pc:sldMkLst>
        <pc:spChg chg="mod">
          <ac:chgData name="Donato Passarelli" userId="f0cfdcf5-61ca-4be8-aa94-d8e955c9f720" providerId="ADAL" clId="{B3B37232-30C1-4F32-AE07-EF4EFD710E4E}" dt="2022-09-29T20:05:41.745" v="2498" actId="14100"/>
          <ac:spMkLst>
            <pc:docMk/>
            <pc:sldMk cId="2014913380" sldId="2689"/>
            <ac:spMk id="2" creationId="{DBD348C3-7163-4809-A623-866BA45CF853}"/>
          </ac:spMkLst>
        </pc:spChg>
        <pc:spChg chg="mod">
          <ac:chgData name="Donato Passarelli" userId="f0cfdcf5-61ca-4be8-aa94-d8e955c9f720" providerId="ADAL" clId="{B3B37232-30C1-4F32-AE07-EF4EFD710E4E}" dt="2022-09-29T20:04:51.837" v="2467" actId="20577"/>
          <ac:spMkLst>
            <pc:docMk/>
            <pc:sldMk cId="2014913380" sldId="2689"/>
            <ac:spMk id="3" creationId="{111242A0-A416-43E8-8532-2ABBA395C509}"/>
          </ac:spMkLst>
        </pc:spChg>
        <pc:spChg chg="add mod">
          <ac:chgData name="Donato Passarelli" userId="f0cfdcf5-61ca-4be8-aa94-d8e955c9f720" providerId="ADAL" clId="{B3B37232-30C1-4F32-AE07-EF4EFD710E4E}" dt="2022-09-29T20:05:51.521" v="2501" actId="5793"/>
          <ac:spMkLst>
            <pc:docMk/>
            <pc:sldMk cId="2014913380" sldId="2689"/>
            <ac:spMk id="10" creationId="{73742371-E3FA-430B-936A-BA63E49EB997}"/>
          </ac:spMkLst>
        </pc:spChg>
        <pc:picChg chg="mod">
          <ac:chgData name="Donato Passarelli" userId="f0cfdcf5-61ca-4be8-aa94-d8e955c9f720" providerId="ADAL" clId="{B3B37232-30C1-4F32-AE07-EF4EFD710E4E}" dt="2022-09-29T20:05:34.416" v="2496" actId="1076"/>
          <ac:picMkLst>
            <pc:docMk/>
            <pc:sldMk cId="2014913380" sldId="2689"/>
            <ac:picMk id="7" creationId="{99F3BD28-B0A0-446E-8AC8-F64CB9EA014F}"/>
          </ac:picMkLst>
        </pc:picChg>
        <pc:picChg chg="add mod">
          <ac:chgData name="Donato Passarelli" userId="f0cfdcf5-61ca-4be8-aa94-d8e955c9f720" providerId="ADAL" clId="{B3B37232-30C1-4F32-AE07-EF4EFD710E4E}" dt="2022-09-29T20:05:26.520" v="2495" actId="1037"/>
          <ac:picMkLst>
            <pc:docMk/>
            <pc:sldMk cId="2014913380" sldId="2689"/>
            <ac:picMk id="8" creationId="{2DA827BB-E5EB-4414-801E-AB77511E0C21}"/>
          </ac:picMkLst>
        </pc:picChg>
        <pc:picChg chg="add mod">
          <ac:chgData name="Donato Passarelli" userId="f0cfdcf5-61ca-4be8-aa94-d8e955c9f720" providerId="ADAL" clId="{B3B37232-30C1-4F32-AE07-EF4EFD710E4E}" dt="2022-09-29T20:05:26.520" v="2495" actId="1037"/>
          <ac:picMkLst>
            <pc:docMk/>
            <pc:sldMk cId="2014913380" sldId="2689"/>
            <ac:picMk id="9" creationId="{E51EA71B-D584-4D0F-B26F-5CAA41862BB3}"/>
          </ac:picMkLst>
        </pc:picChg>
      </pc:sldChg>
      <pc:sldChg chg="del">
        <pc:chgData name="Donato Passarelli" userId="f0cfdcf5-61ca-4be8-aa94-d8e955c9f720" providerId="ADAL" clId="{B3B37232-30C1-4F32-AE07-EF4EFD710E4E}" dt="2022-09-29T20:07:51.104" v="2531" actId="2696"/>
        <pc:sldMkLst>
          <pc:docMk/>
          <pc:sldMk cId="1490337380" sldId="2692"/>
        </pc:sldMkLst>
      </pc:sldChg>
      <pc:sldChg chg="addSp modSp mod">
        <pc:chgData name="Donato Passarelli" userId="f0cfdcf5-61ca-4be8-aa94-d8e955c9f720" providerId="ADAL" clId="{B3B37232-30C1-4F32-AE07-EF4EFD710E4E}" dt="2022-09-29T20:07:43.434" v="2530" actId="20577"/>
        <pc:sldMkLst>
          <pc:docMk/>
          <pc:sldMk cId="803436730" sldId="2693"/>
        </pc:sldMkLst>
        <pc:spChg chg="mod">
          <ac:chgData name="Donato Passarelli" userId="f0cfdcf5-61ca-4be8-aa94-d8e955c9f720" providerId="ADAL" clId="{B3B37232-30C1-4F32-AE07-EF4EFD710E4E}" dt="2022-09-29T20:07:43.434" v="2530" actId="20577"/>
          <ac:spMkLst>
            <pc:docMk/>
            <pc:sldMk cId="803436730" sldId="2693"/>
            <ac:spMk id="3" creationId="{9C0D28E4-DD96-492C-B48C-523D656757BC}"/>
          </ac:spMkLst>
        </pc:spChg>
        <pc:spChg chg="mod">
          <ac:chgData name="Donato Passarelli" userId="f0cfdcf5-61ca-4be8-aa94-d8e955c9f720" providerId="ADAL" clId="{B3B37232-30C1-4F32-AE07-EF4EFD710E4E}" dt="2022-09-29T20:06:46.121" v="2508" actId="1076"/>
          <ac:spMkLst>
            <pc:docMk/>
            <pc:sldMk cId="803436730" sldId="2693"/>
            <ac:spMk id="11" creationId="{75ED5E29-A23B-49E4-81BD-319276EBDFBF}"/>
          </ac:spMkLst>
        </pc:spChg>
        <pc:spChg chg="add mod">
          <ac:chgData name="Donato Passarelli" userId="f0cfdcf5-61ca-4be8-aa94-d8e955c9f720" providerId="ADAL" clId="{B3B37232-30C1-4F32-AE07-EF4EFD710E4E}" dt="2022-09-29T20:07:33.561" v="2517" actId="14100"/>
          <ac:spMkLst>
            <pc:docMk/>
            <pc:sldMk cId="803436730" sldId="2693"/>
            <ac:spMk id="12" creationId="{24EDC0C1-6917-40D6-9CF3-C86A8F116AEF}"/>
          </ac:spMkLst>
        </pc:spChg>
        <pc:graphicFrameChg chg="mod">
          <ac:chgData name="Donato Passarelli" userId="f0cfdcf5-61ca-4be8-aa94-d8e955c9f720" providerId="ADAL" clId="{B3B37232-30C1-4F32-AE07-EF4EFD710E4E}" dt="2022-09-29T20:06:27.537" v="2504" actId="1076"/>
          <ac:graphicFrameMkLst>
            <pc:docMk/>
            <pc:sldMk cId="803436730" sldId="2693"/>
            <ac:graphicFrameMk id="8" creationId="{082F4015-1FFB-4D92-BD88-F0642112EBC5}"/>
          </ac:graphicFrameMkLst>
        </pc:graphicFrameChg>
        <pc:graphicFrameChg chg="add mod">
          <ac:chgData name="Donato Passarelli" userId="f0cfdcf5-61ca-4be8-aa94-d8e955c9f720" providerId="ADAL" clId="{B3B37232-30C1-4F32-AE07-EF4EFD710E4E}" dt="2022-09-29T20:07:16.490" v="2513" actId="1076"/>
          <ac:graphicFrameMkLst>
            <pc:docMk/>
            <pc:sldMk cId="803436730" sldId="2693"/>
            <ac:graphicFrameMk id="10" creationId="{D1A76E8D-D96B-4C7B-80DD-B3B90EE36884}"/>
          </ac:graphicFrameMkLst>
        </pc:graphicFrameChg>
        <pc:picChg chg="mod">
          <ac:chgData name="Donato Passarelli" userId="f0cfdcf5-61ca-4be8-aa94-d8e955c9f720" providerId="ADAL" clId="{B3B37232-30C1-4F32-AE07-EF4EFD710E4E}" dt="2022-09-29T20:06:20.102" v="2503" actId="14100"/>
          <ac:picMkLst>
            <pc:docMk/>
            <pc:sldMk cId="803436730" sldId="2693"/>
            <ac:picMk id="2" creationId="{360DBD2F-25AA-4C03-8F69-4031540F457F}"/>
          </ac:picMkLst>
        </pc:picChg>
        <pc:picChg chg="add mod">
          <ac:chgData name="Donato Passarelli" userId="f0cfdcf5-61ca-4be8-aa94-d8e955c9f720" providerId="ADAL" clId="{B3B37232-30C1-4F32-AE07-EF4EFD710E4E}" dt="2022-09-29T20:07:01.339" v="2511" actId="14100"/>
          <ac:picMkLst>
            <pc:docMk/>
            <pc:sldMk cId="803436730" sldId="2693"/>
            <ac:picMk id="9" creationId="{12AF2DEA-61D3-460F-A918-8EE0443A872A}"/>
          </ac:picMkLst>
        </pc:picChg>
      </pc:sldChg>
      <pc:sldChg chg="addSp delSp modSp mod ord">
        <pc:chgData name="Donato Passarelli" userId="f0cfdcf5-61ca-4be8-aa94-d8e955c9f720" providerId="ADAL" clId="{B3B37232-30C1-4F32-AE07-EF4EFD710E4E}" dt="2022-09-29T20:17:28.574" v="2626" actId="1076"/>
        <pc:sldMkLst>
          <pc:docMk/>
          <pc:sldMk cId="307458277" sldId="2696"/>
        </pc:sldMkLst>
        <pc:spChg chg="mod">
          <ac:chgData name="Donato Passarelli" userId="f0cfdcf5-61ca-4be8-aa94-d8e955c9f720" providerId="ADAL" clId="{B3B37232-30C1-4F32-AE07-EF4EFD710E4E}" dt="2022-09-29T20:17:28.574" v="2626" actId="1076"/>
          <ac:spMkLst>
            <pc:docMk/>
            <pc:sldMk cId="307458277" sldId="2696"/>
            <ac:spMk id="9" creationId="{D37616FF-691D-4274-92E8-7C61F8BD4E36}"/>
          </ac:spMkLst>
        </pc:spChg>
        <pc:spChg chg="add del mod">
          <ac:chgData name="Donato Passarelli" userId="f0cfdcf5-61ca-4be8-aa94-d8e955c9f720" providerId="ADAL" clId="{B3B37232-30C1-4F32-AE07-EF4EFD710E4E}" dt="2022-09-29T20:17:19.133" v="2622" actId="478"/>
          <ac:spMkLst>
            <pc:docMk/>
            <pc:sldMk cId="307458277" sldId="2696"/>
            <ac:spMk id="11" creationId="{8DA2BF82-B5BD-4E07-805A-AF861C278862}"/>
          </ac:spMkLst>
        </pc:spChg>
      </pc:sldChg>
      <pc:sldChg chg="del">
        <pc:chgData name="Donato Passarelli" userId="f0cfdcf5-61ca-4be8-aa94-d8e955c9f720" providerId="ADAL" clId="{B3B37232-30C1-4F32-AE07-EF4EFD710E4E}" dt="2022-09-27T21:35:44.289" v="1598" actId="47"/>
        <pc:sldMkLst>
          <pc:docMk/>
          <pc:sldMk cId="1356492444" sldId="2698"/>
        </pc:sldMkLst>
      </pc:sldChg>
      <pc:sldChg chg="del">
        <pc:chgData name="Donato Passarelli" userId="f0cfdcf5-61ca-4be8-aa94-d8e955c9f720" providerId="ADAL" clId="{B3B37232-30C1-4F32-AE07-EF4EFD710E4E}" dt="2022-09-27T21:35:44.289" v="1598" actId="47"/>
        <pc:sldMkLst>
          <pc:docMk/>
          <pc:sldMk cId="3510045660" sldId="2699"/>
        </pc:sldMkLst>
      </pc:sldChg>
      <pc:sldChg chg="del">
        <pc:chgData name="Donato Passarelli" userId="f0cfdcf5-61ca-4be8-aa94-d8e955c9f720" providerId="ADAL" clId="{B3B37232-30C1-4F32-AE07-EF4EFD710E4E}" dt="2022-09-29T20:11:16.802" v="2575" actId="2696"/>
        <pc:sldMkLst>
          <pc:docMk/>
          <pc:sldMk cId="247604551" sldId="2700"/>
        </pc:sldMkLst>
      </pc:sldChg>
      <pc:sldChg chg="ord">
        <pc:chgData name="Donato Passarelli" userId="f0cfdcf5-61ca-4be8-aa94-d8e955c9f720" providerId="ADAL" clId="{B3B37232-30C1-4F32-AE07-EF4EFD710E4E}" dt="2022-09-29T20:19:09.059" v="2634"/>
        <pc:sldMkLst>
          <pc:docMk/>
          <pc:sldMk cId="2196796756" sldId="2701"/>
        </pc:sldMkLst>
      </pc:sldChg>
      <pc:sldChg chg="del">
        <pc:chgData name="Donato Passarelli" userId="f0cfdcf5-61ca-4be8-aa94-d8e955c9f720" providerId="ADAL" clId="{B3B37232-30C1-4F32-AE07-EF4EFD710E4E}" dt="2022-09-27T21:42:06.107" v="1680" actId="47"/>
        <pc:sldMkLst>
          <pc:docMk/>
          <pc:sldMk cId="1443027399" sldId="2702"/>
        </pc:sldMkLst>
      </pc:sldChg>
      <pc:sldChg chg="del">
        <pc:chgData name="Donato Passarelli" userId="f0cfdcf5-61ca-4be8-aa94-d8e955c9f720" providerId="ADAL" clId="{B3B37232-30C1-4F32-AE07-EF4EFD710E4E}" dt="2022-09-27T21:42:06.107" v="1680" actId="47"/>
        <pc:sldMkLst>
          <pc:docMk/>
          <pc:sldMk cId="3107896712" sldId="2703"/>
        </pc:sldMkLst>
      </pc:sldChg>
      <pc:sldChg chg="del">
        <pc:chgData name="Donato Passarelli" userId="f0cfdcf5-61ca-4be8-aa94-d8e955c9f720" providerId="ADAL" clId="{B3B37232-30C1-4F32-AE07-EF4EFD710E4E}" dt="2022-09-27T21:42:06.107" v="1680" actId="47"/>
        <pc:sldMkLst>
          <pc:docMk/>
          <pc:sldMk cId="2842376484" sldId="2704"/>
        </pc:sldMkLst>
      </pc:sldChg>
      <pc:sldChg chg="del">
        <pc:chgData name="Donato Passarelli" userId="f0cfdcf5-61ca-4be8-aa94-d8e955c9f720" providerId="ADAL" clId="{B3B37232-30C1-4F32-AE07-EF4EFD710E4E}" dt="2022-09-27T21:42:06.107" v="1680" actId="47"/>
        <pc:sldMkLst>
          <pc:docMk/>
          <pc:sldMk cId="1464515451" sldId="2705"/>
        </pc:sldMkLst>
      </pc:sldChg>
      <pc:sldChg chg="ord">
        <pc:chgData name="Donato Passarelli" userId="f0cfdcf5-61ca-4be8-aa94-d8e955c9f720" providerId="ADAL" clId="{B3B37232-30C1-4F32-AE07-EF4EFD710E4E}" dt="2022-09-29T20:19:17.758" v="2636"/>
        <pc:sldMkLst>
          <pc:docMk/>
          <pc:sldMk cId="771243025" sldId="2706"/>
        </pc:sldMkLst>
      </pc:sldChg>
      <pc:sldChg chg="addSp delSp modSp new del mod">
        <pc:chgData name="Donato Passarelli" userId="f0cfdcf5-61ca-4be8-aa94-d8e955c9f720" providerId="ADAL" clId="{B3B37232-30C1-4F32-AE07-EF4EFD710E4E}" dt="2022-09-27T18:22:48.423" v="878" actId="2696"/>
        <pc:sldMkLst>
          <pc:docMk/>
          <pc:sldMk cId="3425367786" sldId="2707"/>
        </pc:sldMkLst>
        <pc:spChg chg="add del">
          <ac:chgData name="Donato Passarelli" userId="f0cfdcf5-61ca-4be8-aa94-d8e955c9f720" providerId="ADAL" clId="{B3B37232-30C1-4F32-AE07-EF4EFD710E4E}" dt="2022-09-27T18:10:02.327" v="563" actId="478"/>
          <ac:spMkLst>
            <pc:docMk/>
            <pc:sldMk cId="3425367786" sldId="2707"/>
            <ac:spMk id="2" creationId="{7897838D-9E29-4106-93EB-32DC30276EC7}"/>
          </ac:spMkLst>
        </pc:spChg>
        <pc:spChg chg="mod">
          <ac:chgData name="Donato Passarelli" userId="f0cfdcf5-61ca-4be8-aa94-d8e955c9f720" providerId="ADAL" clId="{B3B37232-30C1-4F32-AE07-EF4EFD710E4E}" dt="2022-09-27T18:04:46.281" v="309" actId="1076"/>
          <ac:spMkLst>
            <pc:docMk/>
            <pc:sldMk cId="3425367786" sldId="2707"/>
            <ac:spMk id="3" creationId="{5FA54CFD-5920-408D-BB24-43C3BAC8B0C9}"/>
          </ac:spMkLst>
        </pc:spChg>
        <pc:spChg chg="add del mod">
          <ac:chgData name="Donato Passarelli" userId="f0cfdcf5-61ca-4be8-aa94-d8e955c9f720" providerId="ADAL" clId="{B3B37232-30C1-4F32-AE07-EF4EFD710E4E}" dt="2022-09-27T17:54:02.059" v="150" actId="478"/>
          <ac:spMkLst>
            <pc:docMk/>
            <pc:sldMk cId="3425367786" sldId="2707"/>
            <ac:spMk id="8" creationId="{6DB6EFD2-7C3B-4FAE-BC90-140CF922E271}"/>
          </ac:spMkLst>
        </pc:spChg>
        <pc:spChg chg="add del mod">
          <ac:chgData name="Donato Passarelli" userId="f0cfdcf5-61ca-4be8-aa94-d8e955c9f720" providerId="ADAL" clId="{B3B37232-30C1-4F32-AE07-EF4EFD710E4E}" dt="2022-09-27T17:54:04.059" v="151" actId="478"/>
          <ac:spMkLst>
            <pc:docMk/>
            <pc:sldMk cId="3425367786" sldId="2707"/>
            <ac:spMk id="9" creationId="{96ECEE2E-4C90-4A66-B321-3B1B6A78CBE0}"/>
          </ac:spMkLst>
        </pc:spChg>
        <pc:spChg chg="add del mod">
          <ac:chgData name="Donato Passarelli" userId="f0cfdcf5-61ca-4be8-aa94-d8e955c9f720" providerId="ADAL" clId="{B3B37232-30C1-4F32-AE07-EF4EFD710E4E}" dt="2022-09-27T17:54:08.359" v="152" actId="478"/>
          <ac:spMkLst>
            <pc:docMk/>
            <pc:sldMk cId="3425367786" sldId="2707"/>
            <ac:spMk id="10" creationId="{961E5B57-079A-46B1-93CF-814F0606B8FF}"/>
          </ac:spMkLst>
        </pc:spChg>
        <pc:spChg chg="add mod">
          <ac:chgData name="Donato Passarelli" userId="f0cfdcf5-61ca-4be8-aa94-d8e955c9f720" providerId="ADAL" clId="{B3B37232-30C1-4F32-AE07-EF4EFD710E4E}" dt="2022-09-27T18:12:30.153" v="678" actId="1038"/>
          <ac:spMkLst>
            <pc:docMk/>
            <pc:sldMk cId="3425367786" sldId="2707"/>
            <ac:spMk id="12" creationId="{A5CA16CC-EA45-4C28-9BB9-297483FA1A09}"/>
          </ac:spMkLst>
        </pc:spChg>
        <pc:spChg chg="mod">
          <ac:chgData name="Donato Passarelli" userId="f0cfdcf5-61ca-4be8-aa94-d8e955c9f720" providerId="ADAL" clId="{B3B37232-30C1-4F32-AE07-EF4EFD710E4E}" dt="2022-09-27T18:10:22.320" v="596" actId="1035"/>
          <ac:spMkLst>
            <pc:docMk/>
            <pc:sldMk cId="3425367786" sldId="2707"/>
            <ac:spMk id="14" creationId="{736F9F81-EA88-481F-97FF-22CAF479E835}"/>
          </ac:spMkLst>
        </pc:spChg>
        <pc:spChg chg="mod">
          <ac:chgData name="Donato Passarelli" userId="f0cfdcf5-61ca-4be8-aa94-d8e955c9f720" providerId="ADAL" clId="{B3B37232-30C1-4F32-AE07-EF4EFD710E4E}" dt="2022-09-27T18:10:22.320" v="596" actId="1035"/>
          <ac:spMkLst>
            <pc:docMk/>
            <pc:sldMk cId="3425367786" sldId="2707"/>
            <ac:spMk id="18" creationId="{FC13A45D-9258-4A4A-8D5E-BF2E7F64FE0D}"/>
          </ac:spMkLst>
        </pc:spChg>
        <pc:spChg chg="mod">
          <ac:chgData name="Donato Passarelli" userId="f0cfdcf5-61ca-4be8-aa94-d8e955c9f720" providerId="ADAL" clId="{B3B37232-30C1-4F32-AE07-EF4EFD710E4E}" dt="2022-09-27T18:10:22.320" v="596" actId="1035"/>
          <ac:spMkLst>
            <pc:docMk/>
            <pc:sldMk cId="3425367786" sldId="2707"/>
            <ac:spMk id="21" creationId="{C32EBBCB-B32F-4BC2-9C98-6E65D50151F1}"/>
          </ac:spMkLst>
        </pc:spChg>
        <pc:spChg chg="add del mod">
          <ac:chgData name="Donato Passarelli" userId="f0cfdcf5-61ca-4be8-aa94-d8e955c9f720" providerId="ADAL" clId="{B3B37232-30C1-4F32-AE07-EF4EFD710E4E}" dt="2022-09-27T17:54:08.359" v="152" actId="478"/>
          <ac:spMkLst>
            <pc:docMk/>
            <pc:sldMk cId="3425367786" sldId="2707"/>
            <ac:spMk id="27" creationId="{6341476F-CF77-4C9F-A621-B5788E6E89D6}"/>
          </ac:spMkLst>
        </pc:spChg>
        <pc:spChg chg="add del mod">
          <ac:chgData name="Donato Passarelli" userId="f0cfdcf5-61ca-4be8-aa94-d8e955c9f720" providerId="ADAL" clId="{B3B37232-30C1-4F32-AE07-EF4EFD710E4E}" dt="2022-09-27T17:54:08.359" v="152" actId="478"/>
          <ac:spMkLst>
            <pc:docMk/>
            <pc:sldMk cId="3425367786" sldId="2707"/>
            <ac:spMk id="28" creationId="{E31044CF-42C2-4F79-92FE-F13E55983769}"/>
          </ac:spMkLst>
        </pc:spChg>
        <pc:spChg chg="mod">
          <ac:chgData name="Donato Passarelli" userId="f0cfdcf5-61ca-4be8-aa94-d8e955c9f720" providerId="ADAL" clId="{B3B37232-30C1-4F32-AE07-EF4EFD710E4E}" dt="2022-09-27T18:10:22.320" v="596" actId="1035"/>
          <ac:spMkLst>
            <pc:docMk/>
            <pc:sldMk cId="3425367786" sldId="2707"/>
            <ac:spMk id="31" creationId="{E36ECED9-9984-4B39-96B5-B59C12F02E4A}"/>
          </ac:spMkLst>
        </pc:spChg>
        <pc:spChg chg="mod">
          <ac:chgData name="Donato Passarelli" userId="f0cfdcf5-61ca-4be8-aa94-d8e955c9f720" providerId="ADAL" clId="{B3B37232-30C1-4F32-AE07-EF4EFD710E4E}" dt="2022-09-27T18:10:22.320" v="596" actId="1035"/>
          <ac:spMkLst>
            <pc:docMk/>
            <pc:sldMk cId="3425367786" sldId="2707"/>
            <ac:spMk id="34" creationId="{BCB952AF-BDBB-4A30-87F4-4FF8C9863E8F}"/>
          </ac:spMkLst>
        </pc:spChg>
        <pc:spChg chg="mod">
          <ac:chgData name="Donato Passarelli" userId="f0cfdcf5-61ca-4be8-aa94-d8e955c9f720" providerId="ADAL" clId="{B3B37232-30C1-4F32-AE07-EF4EFD710E4E}" dt="2022-09-27T18:10:22.320" v="596" actId="1035"/>
          <ac:spMkLst>
            <pc:docMk/>
            <pc:sldMk cId="3425367786" sldId="2707"/>
            <ac:spMk id="39" creationId="{03E51C62-31F1-4264-9953-A137BF947C7B}"/>
          </ac:spMkLst>
        </pc:spChg>
        <pc:spChg chg="mod">
          <ac:chgData name="Donato Passarelli" userId="f0cfdcf5-61ca-4be8-aa94-d8e955c9f720" providerId="ADAL" clId="{B3B37232-30C1-4F32-AE07-EF4EFD710E4E}" dt="2022-09-27T18:10:22.320" v="596" actId="1035"/>
          <ac:spMkLst>
            <pc:docMk/>
            <pc:sldMk cId="3425367786" sldId="2707"/>
            <ac:spMk id="45" creationId="{61E0D359-43E7-4180-B803-80508BD517C0}"/>
          </ac:spMkLst>
        </pc:spChg>
        <pc:spChg chg="mod">
          <ac:chgData name="Donato Passarelli" userId="f0cfdcf5-61ca-4be8-aa94-d8e955c9f720" providerId="ADAL" clId="{B3B37232-30C1-4F32-AE07-EF4EFD710E4E}" dt="2022-09-27T17:53:56.942" v="149"/>
          <ac:spMkLst>
            <pc:docMk/>
            <pc:sldMk cId="3425367786" sldId="2707"/>
            <ac:spMk id="60" creationId="{8EBD68D8-BF54-4986-8BE7-8BD18D33DBAD}"/>
          </ac:spMkLst>
        </pc:spChg>
        <pc:spChg chg="add mod">
          <ac:chgData name="Donato Passarelli" userId="f0cfdcf5-61ca-4be8-aa94-d8e955c9f720" providerId="ADAL" clId="{B3B37232-30C1-4F32-AE07-EF4EFD710E4E}" dt="2022-09-27T18:12:01.489" v="657" actId="114"/>
          <ac:spMkLst>
            <pc:docMk/>
            <pc:sldMk cId="3425367786" sldId="2707"/>
            <ac:spMk id="91" creationId="{4354849D-0036-4B20-A240-E2C19B1CFE06}"/>
          </ac:spMkLst>
        </pc:spChg>
        <pc:grpChg chg="add mod">
          <ac:chgData name="Donato Passarelli" userId="f0cfdcf5-61ca-4be8-aa94-d8e955c9f720" providerId="ADAL" clId="{B3B37232-30C1-4F32-AE07-EF4EFD710E4E}" dt="2022-09-27T18:10:22.320" v="596" actId="1035"/>
          <ac:grpSpMkLst>
            <pc:docMk/>
            <pc:sldMk cId="3425367786" sldId="2707"/>
            <ac:grpSpMk id="13" creationId="{3EE1C3D9-955A-4776-91D1-B53686A4097C}"/>
          </ac:grpSpMkLst>
        </pc:grpChg>
        <pc:grpChg chg="add mod">
          <ac:chgData name="Donato Passarelli" userId="f0cfdcf5-61ca-4be8-aa94-d8e955c9f720" providerId="ADAL" clId="{B3B37232-30C1-4F32-AE07-EF4EFD710E4E}" dt="2022-09-27T18:10:22.320" v="596" actId="1035"/>
          <ac:grpSpMkLst>
            <pc:docMk/>
            <pc:sldMk cId="3425367786" sldId="2707"/>
            <ac:grpSpMk id="16" creationId="{4570B546-BC5F-4DE3-965E-CA463A029854}"/>
          </ac:grpSpMkLst>
        </pc:grpChg>
        <pc:grpChg chg="add mod">
          <ac:chgData name="Donato Passarelli" userId="f0cfdcf5-61ca-4be8-aa94-d8e955c9f720" providerId="ADAL" clId="{B3B37232-30C1-4F32-AE07-EF4EFD710E4E}" dt="2022-09-27T18:10:22.320" v="596" actId="1035"/>
          <ac:grpSpMkLst>
            <pc:docMk/>
            <pc:sldMk cId="3425367786" sldId="2707"/>
            <ac:grpSpMk id="19" creationId="{C0BDAAFC-CFBE-47D6-926C-1E7FE0FB64CB}"/>
          </ac:grpSpMkLst>
        </pc:grpChg>
        <pc:grpChg chg="mod">
          <ac:chgData name="Donato Passarelli" userId="f0cfdcf5-61ca-4be8-aa94-d8e955c9f720" providerId="ADAL" clId="{B3B37232-30C1-4F32-AE07-EF4EFD710E4E}" dt="2022-09-27T18:10:22.320" v="596" actId="1035"/>
          <ac:grpSpMkLst>
            <pc:docMk/>
            <pc:sldMk cId="3425367786" sldId="2707"/>
            <ac:grpSpMk id="20" creationId="{C551521C-5D7C-4B5D-9107-DFD369C08BEE}"/>
          </ac:grpSpMkLst>
        </pc:grpChg>
        <pc:grpChg chg="add mod">
          <ac:chgData name="Donato Passarelli" userId="f0cfdcf5-61ca-4be8-aa94-d8e955c9f720" providerId="ADAL" clId="{B3B37232-30C1-4F32-AE07-EF4EFD710E4E}" dt="2022-09-27T18:10:22.320" v="596" actId="1035"/>
          <ac:grpSpMkLst>
            <pc:docMk/>
            <pc:sldMk cId="3425367786" sldId="2707"/>
            <ac:grpSpMk id="29" creationId="{7B897D13-9607-4F0E-AE9D-119F4ECD3A54}"/>
          </ac:grpSpMkLst>
        </pc:grpChg>
        <pc:grpChg chg="add mod">
          <ac:chgData name="Donato Passarelli" userId="f0cfdcf5-61ca-4be8-aa94-d8e955c9f720" providerId="ADAL" clId="{B3B37232-30C1-4F32-AE07-EF4EFD710E4E}" dt="2022-09-27T18:10:22.320" v="596" actId="1035"/>
          <ac:grpSpMkLst>
            <pc:docMk/>
            <pc:sldMk cId="3425367786" sldId="2707"/>
            <ac:grpSpMk id="32" creationId="{7DE78A6D-E743-4170-9B17-E7D50628266A}"/>
          </ac:grpSpMkLst>
        </pc:grpChg>
        <pc:grpChg chg="mod">
          <ac:chgData name="Donato Passarelli" userId="f0cfdcf5-61ca-4be8-aa94-d8e955c9f720" providerId="ADAL" clId="{B3B37232-30C1-4F32-AE07-EF4EFD710E4E}" dt="2022-09-27T18:10:22.320" v="596" actId="1035"/>
          <ac:grpSpMkLst>
            <pc:docMk/>
            <pc:sldMk cId="3425367786" sldId="2707"/>
            <ac:grpSpMk id="33" creationId="{F4AFA496-A139-42DA-BB79-091EEBAAB9BE}"/>
          </ac:grpSpMkLst>
        </pc:grpChg>
        <pc:grpChg chg="add mod">
          <ac:chgData name="Donato Passarelli" userId="f0cfdcf5-61ca-4be8-aa94-d8e955c9f720" providerId="ADAL" clId="{B3B37232-30C1-4F32-AE07-EF4EFD710E4E}" dt="2022-09-27T18:10:22.320" v="596" actId="1035"/>
          <ac:grpSpMkLst>
            <pc:docMk/>
            <pc:sldMk cId="3425367786" sldId="2707"/>
            <ac:grpSpMk id="37" creationId="{3103C5C0-E4E4-4E63-835B-1337EE91CC84}"/>
          </ac:grpSpMkLst>
        </pc:grpChg>
        <pc:grpChg chg="mod">
          <ac:chgData name="Donato Passarelli" userId="f0cfdcf5-61ca-4be8-aa94-d8e955c9f720" providerId="ADAL" clId="{B3B37232-30C1-4F32-AE07-EF4EFD710E4E}" dt="2022-09-27T18:10:22.320" v="596" actId="1035"/>
          <ac:grpSpMkLst>
            <pc:docMk/>
            <pc:sldMk cId="3425367786" sldId="2707"/>
            <ac:grpSpMk id="38" creationId="{D89C5B01-01E2-46E2-B1E2-81B81ED58919}"/>
          </ac:grpSpMkLst>
        </pc:grpChg>
        <pc:grpChg chg="add mod">
          <ac:chgData name="Donato Passarelli" userId="f0cfdcf5-61ca-4be8-aa94-d8e955c9f720" providerId="ADAL" clId="{B3B37232-30C1-4F32-AE07-EF4EFD710E4E}" dt="2022-09-27T18:10:22.320" v="596" actId="1035"/>
          <ac:grpSpMkLst>
            <pc:docMk/>
            <pc:sldMk cId="3425367786" sldId="2707"/>
            <ac:grpSpMk id="43" creationId="{F68D50CB-D26F-4A29-8EE1-078138FB4693}"/>
          </ac:grpSpMkLst>
        </pc:grpChg>
        <pc:grpChg chg="mod">
          <ac:chgData name="Donato Passarelli" userId="f0cfdcf5-61ca-4be8-aa94-d8e955c9f720" providerId="ADAL" clId="{B3B37232-30C1-4F32-AE07-EF4EFD710E4E}" dt="2022-09-27T18:10:22.320" v="596" actId="1035"/>
          <ac:grpSpMkLst>
            <pc:docMk/>
            <pc:sldMk cId="3425367786" sldId="2707"/>
            <ac:grpSpMk id="44" creationId="{F7EA7DF7-9A5C-4A72-85D0-5C6145295CE4}"/>
          </ac:grpSpMkLst>
        </pc:grpChg>
        <pc:grpChg chg="add mod">
          <ac:chgData name="Donato Passarelli" userId="f0cfdcf5-61ca-4be8-aa94-d8e955c9f720" providerId="ADAL" clId="{B3B37232-30C1-4F32-AE07-EF4EFD710E4E}" dt="2022-09-27T18:10:47.740" v="627" actId="14100"/>
          <ac:grpSpMkLst>
            <pc:docMk/>
            <pc:sldMk cId="3425367786" sldId="2707"/>
            <ac:grpSpMk id="58" creationId="{8F7E0035-8CA3-4D1E-959D-75B5DC3F4731}"/>
          </ac:grpSpMkLst>
        </pc:grpChg>
        <pc:picChg chg="add 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7" creationId="{37067191-12F2-4F94-BBA7-6A92467C4E49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15" creationId="{C08D7A51-ADA7-422B-A9EA-6D1598881D65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17" creationId="{59506BE3-0F71-45A2-98AD-8C02750EDAAD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22" creationId="{2B22BE93-DEB6-43ED-93C6-E9004D324510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23" creationId="{9932C421-222F-48FB-A2AF-71E15636AEC2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24" creationId="{1115593D-8BEC-4EC7-9661-DAC757792EF1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25" creationId="{DECE1C83-8038-4FE9-B718-38C79DB49B62}"/>
          </ac:picMkLst>
        </pc:picChg>
        <pc:picChg chg="add 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26" creationId="{E95E1EB2-5086-416F-98AC-9B1A65E259D8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30" creationId="{8430B7F3-FBE3-4242-A01C-F81BEA197EEE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35" creationId="{8D245538-E545-4DD0-B516-98E6F1F8074E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36" creationId="{216AEC21-E5E0-4529-A9AE-CFE20BA9145F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40" creationId="{61E6B85B-4B31-4DB7-B02E-F4C3D6FDBBFC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41" creationId="{FCD68701-48E9-4A7A-B02A-D409A43EC2AD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42" creationId="{0D26DFE7-A76A-4EA3-97F9-3324F29C1A67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46" creationId="{941F76A6-15BE-49C2-A8DD-1995CCD28AC3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47" creationId="{032D729B-4723-470D-9293-DE9EDAF8D17D}"/>
          </ac:picMkLst>
        </pc:picChg>
        <pc:picChg chg="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48" creationId="{E8566DDF-0714-44BE-9E24-2D16D8CCEA13}"/>
          </ac:picMkLst>
        </pc:picChg>
        <pc:picChg chg="add 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49" creationId="{D9473EE0-16DE-4687-B4CB-5E8497717933}"/>
          </ac:picMkLst>
        </pc:picChg>
        <pc:picChg chg="add 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50" creationId="{491976C1-1641-4972-B1AB-CFE56EF2B26E}"/>
          </ac:picMkLst>
        </pc:picChg>
        <pc:picChg chg="add del mod">
          <ac:chgData name="Donato Passarelli" userId="f0cfdcf5-61ca-4be8-aa94-d8e955c9f720" providerId="ADAL" clId="{B3B37232-30C1-4F32-AE07-EF4EFD710E4E}" dt="2022-09-27T18:12:44.771" v="679" actId="478"/>
          <ac:picMkLst>
            <pc:docMk/>
            <pc:sldMk cId="3425367786" sldId="2707"/>
            <ac:picMk id="51" creationId="{AC72CD3D-50C3-47A6-AF86-BF66F164D918}"/>
          </ac:picMkLst>
        </pc:picChg>
        <pc:picChg chg="add mod">
          <ac:chgData name="Donato Passarelli" userId="f0cfdcf5-61ca-4be8-aa94-d8e955c9f720" providerId="ADAL" clId="{B3B37232-30C1-4F32-AE07-EF4EFD710E4E}" dt="2022-09-27T18:10:22.320" v="596" actId="1035"/>
          <ac:picMkLst>
            <pc:docMk/>
            <pc:sldMk cId="3425367786" sldId="2707"/>
            <ac:picMk id="52" creationId="{28F581EE-4BDD-4416-877C-998079AD9868}"/>
          </ac:picMkLst>
        </pc:picChg>
        <pc:picChg chg="mod">
          <ac:chgData name="Donato Passarelli" userId="f0cfdcf5-61ca-4be8-aa94-d8e955c9f720" providerId="ADAL" clId="{B3B37232-30C1-4F32-AE07-EF4EFD710E4E}" dt="2022-09-27T17:53:56.942" v="149"/>
          <ac:picMkLst>
            <pc:docMk/>
            <pc:sldMk cId="3425367786" sldId="2707"/>
            <ac:picMk id="59" creationId="{7051EE2C-6832-482A-AF79-4C040CDAAE2F}"/>
          </ac:picMkLst>
        </pc:picChg>
        <pc:picChg chg="add mod">
          <ac:chgData name="Donato Passarelli" userId="f0cfdcf5-61ca-4be8-aa94-d8e955c9f720" providerId="ADAL" clId="{B3B37232-30C1-4F32-AE07-EF4EFD710E4E}" dt="2022-09-27T18:13:17.769" v="685" actId="1076"/>
          <ac:picMkLst>
            <pc:docMk/>
            <pc:sldMk cId="3425367786" sldId="2707"/>
            <ac:picMk id="93" creationId="{1D59875C-2ECF-4518-9E8C-C08B6B117A65}"/>
          </ac:picMkLst>
        </pc:picChg>
        <pc:cxnChg chg="add mod">
          <ac:chgData name="Donato Passarelli" userId="f0cfdcf5-61ca-4be8-aa94-d8e955c9f720" providerId="ADAL" clId="{B3B37232-30C1-4F32-AE07-EF4EFD710E4E}" dt="2022-09-27T18:12:30.153" v="678" actId="1038"/>
          <ac:cxnSpMkLst>
            <pc:docMk/>
            <pc:sldMk cId="3425367786" sldId="2707"/>
            <ac:cxnSpMk id="11" creationId="{146241BE-CD16-4367-A98C-12116FA83E0C}"/>
          </ac:cxnSpMkLst>
        </pc:cxnChg>
        <pc:cxnChg chg="add mod">
          <ac:chgData name="Donato Passarelli" userId="f0cfdcf5-61ca-4be8-aa94-d8e955c9f720" providerId="ADAL" clId="{B3B37232-30C1-4F32-AE07-EF4EFD710E4E}" dt="2022-09-27T18:10:22.320" v="596" actId="1035"/>
          <ac:cxnSpMkLst>
            <pc:docMk/>
            <pc:sldMk cId="3425367786" sldId="2707"/>
            <ac:cxnSpMk id="53" creationId="{111AA5AD-179D-4948-9FCD-24E55E2C7FE3}"/>
          </ac:cxnSpMkLst>
        </pc:cxnChg>
        <pc:cxnChg chg="add del mod">
          <ac:chgData name="Donato Passarelli" userId="f0cfdcf5-61ca-4be8-aa94-d8e955c9f720" providerId="ADAL" clId="{B3B37232-30C1-4F32-AE07-EF4EFD710E4E}" dt="2022-09-27T18:06:33.833" v="383" actId="478"/>
          <ac:cxnSpMkLst>
            <pc:docMk/>
            <pc:sldMk cId="3425367786" sldId="2707"/>
            <ac:cxnSpMk id="54" creationId="{C4BB3EA0-1B85-4EE6-9AA3-1DC4C3D8A71D}"/>
          </ac:cxnSpMkLst>
        </pc:cxnChg>
        <pc:cxnChg chg="add del mod">
          <ac:chgData name="Donato Passarelli" userId="f0cfdcf5-61ca-4be8-aa94-d8e955c9f720" providerId="ADAL" clId="{B3B37232-30C1-4F32-AE07-EF4EFD710E4E}" dt="2022-09-27T18:06:35.933" v="384" actId="478"/>
          <ac:cxnSpMkLst>
            <pc:docMk/>
            <pc:sldMk cId="3425367786" sldId="2707"/>
            <ac:cxnSpMk id="55" creationId="{5F3DDCAC-5754-461D-834B-FE2936B0A108}"/>
          </ac:cxnSpMkLst>
        </pc:cxnChg>
        <pc:cxnChg chg="add del mod">
          <ac:chgData name="Donato Passarelli" userId="f0cfdcf5-61ca-4be8-aa94-d8e955c9f720" providerId="ADAL" clId="{B3B37232-30C1-4F32-AE07-EF4EFD710E4E}" dt="2022-09-27T18:05:31.565" v="376" actId="478"/>
          <ac:cxnSpMkLst>
            <pc:docMk/>
            <pc:sldMk cId="3425367786" sldId="2707"/>
            <ac:cxnSpMk id="56" creationId="{87C101F0-DD8A-411E-99B0-D783444FDF11}"/>
          </ac:cxnSpMkLst>
        </pc:cxnChg>
        <pc:cxnChg chg="add del mod">
          <ac:chgData name="Donato Passarelli" userId="f0cfdcf5-61ca-4be8-aa94-d8e955c9f720" providerId="ADAL" clId="{B3B37232-30C1-4F32-AE07-EF4EFD710E4E}" dt="2022-09-27T18:05:50.032" v="380" actId="478"/>
          <ac:cxnSpMkLst>
            <pc:docMk/>
            <pc:sldMk cId="3425367786" sldId="2707"/>
            <ac:cxnSpMk id="57" creationId="{91B52F12-74B6-43BF-BB88-C1EC9788E9FA}"/>
          </ac:cxnSpMkLst>
        </pc:cxnChg>
        <pc:cxnChg chg="add mod">
          <ac:chgData name="Donato Passarelli" userId="f0cfdcf5-61ca-4be8-aa94-d8e955c9f720" providerId="ADAL" clId="{B3B37232-30C1-4F32-AE07-EF4EFD710E4E}" dt="2022-09-27T18:10:22.320" v="596" actId="1035"/>
          <ac:cxnSpMkLst>
            <pc:docMk/>
            <pc:sldMk cId="3425367786" sldId="2707"/>
            <ac:cxnSpMk id="62" creationId="{24C39E20-CC2F-4309-8DAE-157568C54A0F}"/>
          </ac:cxnSpMkLst>
        </pc:cxnChg>
        <pc:cxnChg chg="add del mod">
          <ac:chgData name="Donato Passarelli" userId="f0cfdcf5-61ca-4be8-aa94-d8e955c9f720" providerId="ADAL" clId="{B3B37232-30C1-4F32-AE07-EF4EFD710E4E}" dt="2022-09-27T17:59:36.694" v="193" actId="478"/>
          <ac:cxnSpMkLst>
            <pc:docMk/>
            <pc:sldMk cId="3425367786" sldId="2707"/>
            <ac:cxnSpMk id="64" creationId="{6C02A31A-650A-4A4A-A969-E17F3D186E1B}"/>
          </ac:cxnSpMkLst>
        </pc:cxnChg>
        <pc:cxnChg chg="add mod">
          <ac:chgData name="Donato Passarelli" userId="f0cfdcf5-61ca-4be8-aa94-d8e955c9f720" providerId="ADAL" clId="{B3B37232-30C1-4F32-AE07-EF4EFD710E4E}" dt="2022-09-27T18:10:22.320" v="596" actId="1035"/>
          <ac:cxnSpMkLst>
            <pc:docMk/>
            <pc:sldMk cId="3425367786" sldId="2707"/>
            <ac:cxnSpMk id="70" creationId="{50AD4EE2-2878-40C0-B991-A2D302061F87}"/>
          </ac:cxnSpMkLst>
        </pc:cxnChg>
        <pc:cxnChg chg="add del mod">
          <ac:chgData name="Donato Passarelli" userId="f0cfdcf5-61ca-4be8-aa94-d8e955c9f720" providerId="ADAL" clId="{B3B37232-30C1-4F32-AE07-EF4EFD710E4E}" dt="2022-09-27T18:03:52.613" v="302" actId="478"/>
          <ac:cxnSpMkLst>
            <pc:docMk/>
            <pc:sldMk cId="3425367786" sldId="2707"/>
            <ac:cxnSpMk id="76" creationId="{F9B21E59-7C22-4BE3-B82E-A25B93145D22}"/>
          </ac:cxnSpMkLst>
        </pc:cxnChg>
        <pc:cxnChg chg="add del mod">
          <ac:chgData name="Donato Passarelli" userId="f0cfdcf5-61ca-4be8-aa94-d8e955c9f720" providerId="ADAL" clId="{B3B37232-30C1-4F32-AE07-EF4EFD710E4E}" dt="2022-09-27T18:03:49.663" v="301" actId="478"/>
          <ac:cxnSpMkLst>
            <pc:docMk/>
            <pc:sldMk cId="3425367786" sldId="2707"/>
            <ac:cxnSpMk id="82" creationId="{E70DF075-836A-4332-B5EA-B8ACD054FFA6}"/>
          </ac:cxnSpMkLst>
        </pc:cxnChg>
        <pc:cxnChg chg="add mod">
          <ac:chgData name="Donato Passarelli" userId="f0cfdcf5-61ca-4be8-aa94-d8e955c9f720" providerId="ADAL" clId="{B3B37232-30C1-4F32-AE07-EF4EFD710E4E}" dt="2022-09-27T18:10:22.320" v="596" actId="1035"/>
          <ac:cxnSpMkLst>
            <pc:docMk/>
            <pc:sldMk cId="3425367786" sldId="2707"/>
            <ac:cxnSpMk id="87" creationId="{5F41F90F-E13F-46E7-90C1-3EE978EBF782}"/>
          </ac:cxnSpMkLst>
        </pc:cxnChg>
        <pc:cxnChg chg="add mod">
          <ac:chgData name="Donato Passarelli" userId="f0cfdcf5-61ca-4be8-aa94-d8e955c9f720" providerId="ADAL" clId="{B3B37232-30C1-4F32-AE07-EF4EFD710E4E}" dt="2022-09-27T18:10:22.320" v="596" actId="1035"/>
          <ac:cxnSpMkLst>
            <pc:docMk/>
            <pc:sldMk cId="3425367786" sldId="2707"/>
            <ac:cxnSpMk id="88" creationId="{3FF4382C-B484-484B-B7D7-E2EA590309FE}"/>
          </ac:cxnSpMkLst>
        </pc:cxnChg>
        <pc:cxnChg chg="add mod">
          <ac:chgData name="Donato Passarelli" userId="f0cfdcf5-61ca-4be8-aa94-d8e955c9f720" providerId="ADAL" clId="{B3B37232-30C1-4F32-AE07-EF4EFD710E4E}" dt="2022-09-27T18:10:22.320" v="596" actId="1035"/>
          <ac:cxnSpMkLst>
            <pc:docMk/>
            <pc:sldMk cId="3425367786" sldId="2707"/>
            <ac:cxnSpMk id="89" creationId="{386717F3-8E89-474A-AE92-7D3408065871}"/>
          </ac:cxnSpMkLst>
        </pc:cxnChg>
        <pc:cxnChg chg="add mod">
          <ac:chgData name="Donato Passarelli" userId="f0cfdcf5-61ca-4be8-aa94-d8e955c9f720" providerId="ADAL" clId="{B3B37232-30C1-4F32-AE07-EF4EFD710E4E}" dt="2022-09-27T18:10:22.320" v="596" actId="1035"/>
          <ac:cxnSpMkLst>
            <pc:docMk/>
            <pc:sldMk cId="3425367786" sldId="2707"/>
            <ac:cxnSpMk id="90" creationId="{3C5C292B-0901-4368-993D-D54C480428E4}"/>
          </ac:cxnSpMkLst>
        </pc:cxnChg>
      </pc:sldChg>
      <pc:sldChg chg="addSp delSp modSp new mod">
        <pc:chgData name="Donato Passarelli" userId="f0cfdcf5-61ca-4be8-aa94-d8e955c9f720" providerId="ADAL" clId="{B3B37232-30C1-4F32-AE07-EF4EFD710E4E}" dt="2022-09-27T18:52:29.874" v="1358" actId="108"/>
        <pc:sldMkLst>
          <pc:docMk/>
          <pc:sldMk cId="2722904841" sldId="2708"/>
        </pc:sldMkLst>
        <pc:spChg chg="del">
          <ac:chgData name="Donato Passarelli" userId="f0cfdcf5-61ca-4be8-aa94-d8e955c9f720" providerId="ADAL" clId="{B3B37232-30C1-4F32-AE07-EF4EFD710E4E}" dt="2022-09-27T18:50:35.007" v="1349" actId="478"/>
          <ac:spMkLst>
            <pc:docMk/>
            <pc:sldMk cId="2722904841" sldId="2708"/>
            <ac:spMk id="2" creationId="{CBBB5770-395F-40C8-8B9B-B9BC26BBBD09}"/>
          </ac:spMkLst>
        </pc:spChg>
        <pc:spChg chg="mod">
          <ac:chgData name="Donato Passarelli" userId="f0cfdcf5-61ca-4be8-aa94-d8e955c9f720" providerId="ADAL" clId="{B3B37232-30C1-4F32-AE07-EF4EFD710E4E}" dt="2022-09-27T18:50:41.040" v="1350"/>
          <ac:spMkLst>
            <pc:docMk/>
            <pc:sldMk cId="2722904841" sldId="2708"/>
            <ac:spMk id="3" creationId="{B34E41AD-C502-4FEB-8EE4-CB679F970C32}"/>
          </ac:spMkLst>
        </pc:spChg>
        <pc:spChg chg="mod">
          <ac:chgData name="Donato Passarelli" userId="f0cfdcf5-61ca-4be8-aa94-d8e955c9f720" providerId="ADAL" clId="{B3B37232-30C1-4F32-AE07-EF4EFD710E4E}" dt="2022-09-27T18:50:31.407" v="1348"/>
          <ac:spMkLst>
            <pc:docMk/>
            <pc:sldMk cId="2722904841" sldId="2708"/>
            <ac:spMk id="11" creationId="{3500D9D1-3C18-4DCE-A805-28D0F8AAE039}"/>
          </ac:spMkLst>
        </pc:spChg>
        <pc:grpChg chg="add mod">
          <ac:chgData name="Donato Passarelli" userId="f0cfdcf5-61ca-4be8-aa94-d8e955c9f720" providerId="ADAL" clId="{B3B37232-30C1-4F32-AE07-EF4EFD710E4E}" dt="2022-09-27T18:50:31.407" v="1348"/>
          <ac:grpSpMkLst>
            <pc:docMk/>
            <pc:sldMk cId="2722904841" sldId="2708"/>
            <ac:grpSpMk id="10" creationId="{E2533992-E4BE-499A-9F0E-5AED03F37FB3}"/>
          </ac:grpSpMkLst>
        </pc:grpChg>
        <pc:grpChg chg="add mod">
          <ac:chgData name="Donato Passarelli" userId="f0cfdcf5-61ca-4be8-aa94-d8e955c9f720" providerId="ADAL" clId="{B3B37232-30C1-4F32-AE07-EF4EFD710E4E}" dt="2022-09-27T18:50:31.407" v="1348"/>
          <ac:grpSpMkLst>
            <pc:docMk/>
            <pc:sldMk cId="2722904841" sldId="2708"/>
            <ac:grpSpMk id="14" creationId="{FBA50CC0-4317-4BF3-835A-D337C806E1AF}"/>
          </ac:grpSpMkLst>
        </pc:grpChg>
        <pc:graphicFrameChg chg="add mod">
          <ac:chgData name="Donato Passarelli" userId="f0cfdcf5-61ca-4be8-aa94-d8e955c9f720" providerId="ADAL" clId="{B3B37232-30C1-4F32-AE07-EF4EFD710E4E}" dt="2022-09-27T18:50:31.407" v="1348"/>
          <ac:graphicFrameMkLst>
            <pc:docMk/>
            <pc:sldMk cId="2722904841" sldId="2708"/>
            <ac:graphicFrameMk id="13" creationId="{45EE5FF2-E231-4F95-903C-47C8417C3192}"/>
          </ac:graphicFrameMkLst>
        </pc:graphicFrameChg>
        <pc:picChg chg="add mod">
          <ac:chgData name="Donato Passarelli" userId="f0cfdcf5-61ca-4be8-aa94-d8e955c9f720" providerId="ADAL" clId="{B3B37232-30C1-4F32-AE07-EF4EFD710E4E}" dt="2022-09-27T18:50:31.407" v="1348"/>
          <ac:picMkLst>
            <pc:docMk/>
            <pc:sldMk cId="2722904841" sldId="2708"/>
            <ac:picMk id="7" creationId="{C979ACBF-C9F6-4CDB-B642-DA182BE58183}"/>
          </ac:picMkLst>
        </pc:picChg>
        <pc:picChg chg="add mod">
          <ac:chgData name="Donato Passarelli" userId="f0cfdcf5-61ca-4be8-aa94-d8e955c9f720" providerId="ADAL" clId="{B3B37232-30C1-4F32-AE07-EF4EFD710E4E}" dt="2022-09-27T18:50:31.407" v="1348"/>
          <ac:picMkLst>
            <pc:docMk/>
            <pc:sldMk cId="2722904841" sldId="2708"/>
            <ac:picMk id="8" creationId="{A7DAB445-99C2-48A2-A910-ECA5B19EC7B2}"/>
          </ac:picMkLst>
        </pc:picChg>
        <pc:picChg chg="add mod">
          <ac:chgData name="Donato Passarelli" userId="f0cfdcf5-61ca-4be8-aa94-d8e955c9f720" providerId="ADAL" clId="{B3B37232-30C1-4F32-AE07-EF4EFD710E4E}" dt="2022-09-27T18:50:31.407" v="1348"/>
          <ac:picMkLst>
            <pc:docMk/>
            <pc:sldMk cId="2722904841" sldId="2708"/>
            <ac:picMk id="9" creationId="{5CC99B32-50DA-4480-ABA0-248FF8A7A369}"/>
          </ac:picMkLst>
        </pc:picChg>
        <pc:picChg chg="mod">
          <ac:chgData name="Donato Passarelli" userId="f0cfdcf5-61ca-4be8-aa94-d8e955c9f720" providerId="ADAL" clId="{B3B37232-30C1-4F32-AE07-EF4EFD710E4E}" dt="2022-09-27T18:50:31.407" v="1348"/>
          <ac:picMkLst>
            <pc:docMk/>
            <pc:sldMk cId="2722904841" sldId="2708"/>
            <ac:picMk id="12" creationId="{8F2004F1-3AFC-4CAB-8016-D86D42A795D4}"/>
          </ac:picMkLst>
        </pc:picChg>
        <pc:picChg chg="mod">
          <ac:chgData name="Donato Passarelli" userId="f0cfdcf5-61ca-4be8-aa94-d8e955c9f720" providerId="ADAL" clId="{B3B37232-30C1-4F32-AE07-EF4EFD710E4E}" dt="2022-09-27T18:50:31.407" v="1348"/>
          <ac:picMkLst>
            <pc:docMk/>
            <pc:sldMk cId="2722904841" sldId="2708"/>
            <ac:picMk id="15" creationId="{C9B6F412-4914-4041-932B-44DF2C0DC81E}"/>
          </ac:picMkLst>
        </pc:picChg>
        <pc:picChg chg="mod">
          <ac:chgData name="Donato Passarelli" userId="f0cfdcf5-61ca-4be8-aa94-d8e955c9f720" providerId="ADAL" clId="{B3B37232-30C1-4F32-AE07-EF4EFD710E4E}" dt="2022-09-27T18:50:31.407" v="1348"/>
          <ac:picMkLst>
            <pc:docMk/>
            <pc:sldMk cId="2722904841" sldId="2708"/>
            <ac:picMk id="16" creationId="{082A45C7-424D-43B2-AB01-727D01BDE030}"/>
          </ac:picMkLst>
        </pc:picChg>
        <pc:picChg chg="mod">
          <ac:chgData name="Donato Passarelli" userId="f0cfdcf5-61ca-4be8-aa94-d8e955c9f720" providerId="ADAL" clId="{B3B37232-30C1-4F32-AE07-EF4EFD710E4E}" dt="2022-09-27T18:50:31.407" v="1348"/>
          <ac:picMkLst>
            <pc:docMk/>
            <pc:sldMk cId="2722904841" sldId="2708"/>
            <ac:picMk id="17" creationId="{1F39087F-BFA6-4F62-B6C0-9C7DDA9B9929}"/>
          </ac:picMkLst>
        </pc:picChg>
        <pc:picChg chg="mod">
          <ac:chgData name="Donato Passarelli" userId="f0cfdcf5-61ca-4be8-aa94-d8e955c9f720" providerId="ADAL" clId="{B3B37232-30C1-4F32-AE07-EF4EFD710E4E}" dt="2022-09-27T18:50:31.407" v="1348"/>
          <ac:picMkLst>
            <pc:docMk/>
            <pc:sldMk cId="2722904841" sldId="2708"/>
            <ac:picMk id="18" creationId="{2362ED88-2D96-4861-B31E-678F178F1B83}"/>
          </ac:picMkLst>
        </pc:picChg>
        <pc:picChg chg="mod">
          <ac:chgData name="Donato Passarelli" userId="f0cfdcf5-61ca-4be8-aa94-d8e955c9f720" providerId="ADAL" clId="{B3B37232-30C1-4F32-AE07-EF4EFD710E4E}" dt="2022-09-27T18:50:31.407" v="1348"/>
          <ac:picMkLst>
            <pc:docMk/>
            <pc:sldMk cId="2722904841" sldId="2708"/>
            <ac:picMk id="19" creationId="{821C54EA-14D4-46A7-BDB7-736A4B94D01D}"/>
          </ac:picMkLst>
        </pc:picChg>
        <pc:picChg chg="add del mod">
          <ac:chgData name="Donato Passarelli" userId="f0cfdcf5-61ca-4be8-aa94-d8e955c9f720" providerId="ADAL" clId="{B3B37232-30C1-4F32-AE07-EF4EFD710E4E}" dt="2022-09-27T18:52:14.541" v="1356" actId="478"/>
          <ac:picMkLst>
            <pc:docMk/>
            <pc:sldMk cId="2722904841" sldId="2708"/>
            <ac:picMk id="20" creationId="{D0B34DBC-9F6B-42D9-8D9A-7A96376B1F4F}"/>
          </ac:picMkLst>
        </pc:picChg>
        <pc:picChg chg="add del">
          <ac:chgData name="Donato Passarelli" userId="f0cfdcf5-61ca-4be8-aa94-d8e955c9f720" providerId="ADAL" clId="{B3B37232-30C1-4F32-AE07-EF4EFD710E4E}" dt="2022-09-27T18:51:57.674" v="1352" actId="22"/>
          <ac:picMkLst>
            <pc:docMk/>
            <pc:sldMk cId="2722904841" sldId="2708"/>
            <ac:picMk id="22" creationId="{173F843A-6013-4CF7-9782-9612EC2B9AF0}"/>
          </ac:picMkLst>
        </pc:picChg>
        <pc:picChg chg="add mod">
          <ac:chgData name="Donato Passarelli" userId="f0cfdcf5-61ca-4be8-aa94-d8e955c9f720" providerId="ADAL" clId="{B3B37232-30C1-4F32-AE07-EF4EFD710E4E}" dt="2022-09-27T18:52:29.874" v="1358" actId="108"/>
          <ac:picMkLst>
            <pc:docMk/>
            <pc:sldMk cId="2722904841" sldId="2708"/>
            <ac:picMk id="24" creationId="{BF915401-923B-4D46-B773-98B8CC3BC28F}"/>
          </ac:picMkLst>
        </pc:picChg>
      </pc:sldChg>
      <pc:sldChg chg="addSp delSp modSp add del mod">
        <pc:chgData name="Donato Passarelli" userId="f0cfdcf5-61ca-4be8-aa94-d8e955c9f720" providerId="ADAL" clId="{B3B37232-30C1-4F32-AE07-EF4EFD710E4E}" dt="2022-09-27T18:50:07.473" v="1347" actId="2696"/>
        <pc:sldMkLst>
          <pc:docMk/>
          <pc:sldMk cId="922398280" sldId="2709"/>
        </pc:sldMkLst>
        <pc:spChg chg="mod">
          <ac:chgData name="Donato Passarelli" userId="f0cfdcf5-61ca-4be8-aa94-d8e955c9f720" providerId="ADAL" clId="{B3B37232-30C1-4F32-AE07-EF4EFD710E4E}" dt="2022-09-27T18:32:30.273" v="989" actId="20577"/>
          <ac:spMkLst>
            <pc:docMk/>
            <pc:sldMk cId="922398280" sldId="2709"/>
            <ac:spMk id="12" creationId="{A5CA16CC-EA45-4C28-9BB9-297483FA1A09}"/>
          </ac:spMkLst>
        </pc:spChg>
        <pc:spChg chg="mod">
          <ac:chgData name="Donato Passarelli" userId="f0cfdcf5-61ca-4be8-aa94-d8e955c9f720" providerId="ADAL" clId="{B3B37232-30C1-4F32-AE07-EF4EFD710E4E}" dt="2022-09-27T18:17:06.172" v="714" actId="14100"/>
          <ac:spMkLst>
            <pc:docMk/>
            <pc:sldMk cId="922398280" sldId="2709"/>
            <ac:spMk id="14" creationId="{736F9F81-EA88-481F-97FF-22CAF479E835}"/>
          </ac:spMkLst>
        </pc:spChg>
        <pc:spChg chg="mod">
          <ac:chgData name="Donato Passarelli" userId="f0cfdcf5-61ca-4be8-aa94-d8e955c9f720" providerId="ADAL" clId="{B3B37232-30C1-4F32-AE07-EF4EFD710E4E}" dt="2022-09-27T18:20:23.022" v="842" actId="1076"/>
          <ac:spMkLst>
            <pc:docMk/>
            <pc:sldMk cId="922398280" sldId="2709"/>
            <ac:spMk id="21" creationId="{C32EBBCB-B32F-4BC2-9C98-6E65D50151F1}"/>
          </ac:spMkLst>
        </pc:spChg>
        <pc:spChg chg="mod">
          <ac:chgData name="Donato Passarelli" userId="f0cfdcf5-61ca-4be8-aa94-d8e955c9f720" providerId="ADAL" clId="{B3B37232-30C1-4F32-AE07-EF4EFD710E4E}" dt="2022-09-27T18:21:53.956" v="869" actId="20577"/>
          <ac:spMkLst>
            <pc:docMk/>
            <pc:sldMk cId="922398280" sldId="2709"/>
            <ac:spMk id="31" creationId="{E36ECED9-9984-4B39-96B5-B59C12F02E4A}"/>
          </ac:spMkLst>
        </pc:spChg>
        <pc:spChg chg="mod">
          <ac:chgData name="Donato Passarelli" userId="f0cfdcf5-61ca-4be8-aa94-d8e955c9f720" providerId="ADAL" clId="{B3B37232-30C1-4F32-AE07-EF4EFD710E4E}" dt="2022-09-27T18:22:42.756" v="877" actId="6549"/>
          <ac:spMkLst>
            <pc:docMk/>
            <pc:sldMk cId="922398280" sldId="2709"/>
            <ac:spMk id="34" creationId="{BCB952AF-BDBB-4A30-87F4-4FF8C9863E8F}"/>
          </ac:spMkLst>
        </pc:spChg>
        <pc:spChg chg="mod">
          <ac:chgData name="Donato Passarelli" userId="f0cfdcf5-61ca-4be8-aa94-d8e955c9f720" providerId="ADAL" clId="{B3B37232-30C1-4F32-AE07-EF4EFD710E4E}" dt="2022-09-27T18:16:05.577" v="710" actId="1076"/>
          <ac:spMkLst>
            <pc:docMk/>
            <pc:sldMk cId="922398280" sldId="2709"/>
            <ac:spMk id="39" creationId="{03E51C62-31F1-4264-9953-A137BF947C7B}"/>
          </ac:spMkLst>
        </pc:spChg>
        <pc:spChg chg="mod">
          <ac:chgData name="Donato Passarelli" userId="f0cfdcf5-61ca-4be8-aa94-d8e955c9f720" providerId="ADAL" clId="{B3B37232-30C1-4F32-AE07-EF4EFD710E4E}" dt="2022-09-27T18:29:43.240" v="953" actId="1035"/>
          <ac:spMkLst>
            <pc:docMk/>
            <pc:sldMk cId="922398280" sldId="2709"/>
            <ac:spMk id="45" creationId="{61E0D359-43E7-4180-B803-80508BD517C0}"/>
          </ac:spMkLst>
        </pc:spChg>
        <pc:grpChg chg="add del mod">
          <ac:chgData name="Donato Passarelli" userId="f0cfdcf5-61ca-4be8-aa94-d8e955c9f720" providerId="ADAL" clId="{B3B37232-30C1-4F32-AE07-EF4EFD710E4E}" dt="2022-09-27T18:21:24.189" v="849" actId="478"/>
          <ac:grpSpMkLst>
            <pc:docMk/>
            <pc:sldMk cId="922398280" sldId="2709"/>
            <ac:grpSpMk id="2" creationId="{6A8A54D6-5EFC-468D-94D4-E9690DC268D1}"/>
          </ac:grpSpMkLst>
        </pc:grpChg>
        <pc:grpChg chg="mod">
          <ac:chgData name="Donato Passarelli" userId="f0cfdcf5-61ca-4be8-aa94-d8e955c9f720" providerId="ADAL" clId="{B3B37232-30C1-4F32-AE07-EF4EFD710E4E}" dt="2022-09-27T18:17:06.172" v="714" actId="14100"/>
          <ac:grpSpMkLst>
            <pc:docMk/>
            <pc:sldMk cId="922398280" sldId="2709"/>
            <ac:grpSpMk id="13" creationId="{3EE1C3D9-955A-4776-91D1-B53686A4097C}"/>
          </ac:grpSpMkLst>
        </pc:grpChg>
        <pc:grpChg chg="mod">
          <ac:chgData name="Donato Passarelli" userId="f0cfdcf5-61ca-4be8-aa94-d8e955c9f720" providerId="ADAL" clId="{B3B37232-30C1-4F32-AE07-EF4EFD710E4E}" dt="2022-09-27T18:20:23.022" v="842" actId="1076"/>
          <ac:grpSpMkLst>
            <pc:docMk/>
            <pc:sldMk cId="922398280" sldId="2709"/>
            <ac:grpSpMk id="19" creationId="{C0BDAAFC-CFBE-47D6-926C-1E7FE0FB64CB}"/>
          </ac:grpSpMkLst>
        </pc:grpChg>
        <pc:grpChg chg="mod">
          <ac:chgData name="Donato Passarelli" userId="f0cfdcf5-61ca-4be8-aa94-d8e955c9f720" providerId="ADAL" clId="{B3B37232-30C1-4F32-AE07-EF4EFD710E4E}" dt="2022-09-27T18:20:23.022" v="842" actId="1076"/>
          <ac:grpSpMkLst>
            <pc:docMk/>
            <pc:sldMk cId="922398280" sldId="2709"/>
            <ac:grpSpMk id="20" creationId="{C551521C-5D7C-4B5D-9107-DFD369C08BEE}"/>
          </ac:grpSpMkLst>
        </pc:grpChg>
        <pc:grpChg chg="mod">
          <ac:chgData name="Donato Passarelli" userId="f0cfdcf5-61ca-4be8-aa94-d8e955c9f720" providerId="ADAL" clId="{B3B37232-30C1-4F32-AE07-EF4EFD710E4E}" dt="2022-09-27T18:17:13.831" v="715" actId="1076"/>
          <ac:grpSpMkLst>
            <pc:docMk/>
            <pc:sldMk cId="922398280" sldId="2709"/>
            <ac:grpSpMk id="29" creationId="{7B897D13-9607-4F0E-AE9D-119F4ECD3A54}"/>
          </ac:grpSpMkLst>
        </pc:grpChg>
        <pc:grpChg chg="del mod">
          <ac:chgData name="Donato Passarelli" userId="f0cfdcf5-61ca-4be8-aa94-d8e955c9f720" providerId="ADAL" clId="{B3B37232-30C1-4F32-AE07-EF4EFD710E4E}" dt="2022-09-27T18:17:29.422" v="719" actId="478"/>
          <ac:grpSpMkLst>
            <pc:docMk/>
            <pc:sldMk cId="922398280" sldId="2709"/>
            <ac:grpSpMk id="32" creationId="{7DE78A6D-E743-4170-9B17-E7D50628266A}"/>
          </ac:grpSpMkLst>
        </pc:grpChg>
        <pc:grpChg chg="del mod">
          <ac:chgData name="Donato Passarelli" userId="f0cfdcf5-61ca-4be8-aa94-d8e955c9f720" providerId="ADAL" clId="{B3B37232-30C1-4F32-AE07-EF4EFD710E4E}" dt="2022-09-27T18:17:27.905" v="718" actId="478"/>
          <ac:grpSpMkLst>
            <pc:docMk/>
            <pc:sldMk cId="922398280" sldId="2709"/>
            <ac:grpSpMk id="33" creationId="{F4AFA496-A139-42DA-BB79-091EEBAAB9BE}"/>
          </ac:grpSpMkLst>
        </pc:grpChg>
        <pc:grpChg chg="mod">
          <ac:chgData name="Donato Passarelli" userId="f0cfdcf5-61ca-4be8-aa94-d8e955c9f720" providerId="ADAL" clId="{B3B37232-30C1-4F32-AE07-EF4EFD710E4E}" dt="2022-09-27T18:16:05.577" v="710" actId="1076"/>
          <ac:grpSpMkLst>
            <pc:docMk/>
            <pc:sldMk cId="922398280" sldId="2709"/>
            <ac:grpSpMk id="37" creationId="{3103C5C0-E4E4-4E63-835B-1337EE91CC84}"/>
          </ac:grpSpMkLst>
        </pc:grpChg>
        <pc:grpChg chg="mod">
          <ac:chgData name="Donato Passarelli" userId="f0cfdcf5-61ca-4be8-aa94-d8e955c9f720" providerId="ADAL" clId="{B3B37232-30C1-4F32-AE07-EF4EFD710E4E}" dt="2022-09-27T18:16:05.577" v="710" actId="1076"/>
          <ac:grpSpMkLst>
            <pc:docMk/>
            <pc:sldMk cId="922398280" sldId="2709"/>
            <ac:grpSpMk id="38" creationId="{D89C5B01-01E2-46E2-B1E2-81B81ED58919}"/>
          </ac:grpSpMkLst>
        </pc:grpChg>
        <pc:grpChg chg="mod">
          <ac:chgData name="Donato Passarelli" userId="f0cfdcf5-61ca-4be8-aa94-d8e955c9f720" providerId="ADAL" clId="{B3B37232-30C1-4F32-AE07-EF4EFD710E4E}" dt="2022-09-27T18:29:43.240" v="953" actId="1035"/>
          <ac:grpSpMkLst>
            <pc:docMk/>
            <pc:sldMk cId="922398280" sldId="2709"/>
            <ac:grpSpMk id="43" creationId="{F68D50CB-D26F-4A29-8EE1-078138FB4693}"/>
          </ac:grpSpMkLst>
        </pc:grpChg>
        <pc:grpChg chg="mod">
          <ac:chgData name="Donato Passarelli" userId="f0cfdcf5-61ca-4be8-aa94-d8e955c9f720" providerId="ADAL" clId="{B3B37232-30C1-4F32-AE07-EF4EFD710E4E}" dt="2022-09-27T18:29:43.240" v="953" actId="1035"/>
          <ac:grpSpMkLst>
            <pc:docMk/>
            <pc:sldMk cId="922398280" sldId="2709"/>
            <ac:grpSpMk id="44" creationId="{F7EA7DF7-9A5C-4A72-85D0-5C6145295CE4}"/>
          </ac:grpSpMkLst>
        </pc:grpChg>
        <pc:picChg chg="add mod">
          <ac:chgData name="Donato Passarelli" userId="f0cfdcf5-61ca-4be8-aa94-d8e955c9f720" providerId="ADAL" clId="{B3B37232-30C1-4F32-AE07-EF4EFD710E4E}" dt="2022-09-27T18:35:29.873" v="998" actId="1035"/>
          <ac:picMkLst>
            <pc:docMk/>
            <pc:sldMk cId="922398280" sldId="2709"/>
            <ac:picMk id="9" creationId="{F6B5DAA2-9A3B-447D-8C49-459E5B2C10C4}"/>
          </ac:picMkLst>
        </pc:picChg>
        <pc:picChg chg="mod">
          <ac:chgData name="Donato Passarelli" userId="f0cfdcf5-61ca-4be8-aa94-d8e955c9f720" providerId="ADAL" clId="{B3B37232-30C1-4F32-AE07-EF4EFD710E4E}" dt="2022-09-27T18:17:06.172" v="714" actId="14100"/>
          <ac:picMkLst>
            <pc:docMk/>
            <pc:sldMk cId="922398280" sldId="2709"/>
            <ac:picMk id="15" creationId="{C08D7A51-ADA7-422B-A9EA-6D1598881D65}"/>
          </ac:picMkLst>
        </pc:picChg>
        <pc:picChg chg="mod">
          <ac:chgData name="Donato Passarelli" userId="f0cfdcf5-61ca-4be8-aa94-d8e955c9f720" providerId="ADAL" clId="{B3B37232-30C1-4F32-AE07-EF4EFD710E4E}" dt="2022-09-27T18:20:26.618" v="843" actId="1076"/>
          <ac:picMkLst>
            <pc:docMk/>
            <pc:sldMk cId="922398280" sldId="2709"/>
            <ac:picMk id="22" creationId="{2B22BE93-DEB6-43ED-93C6-E9004D324510}"/>
          </ac:picMkLst>
        </pc:picChg>
        <pc:picChg chg="add del mod">
          <ac:chgData name="Donato Passarelli" userId="f0cfdcf5-61ca-4be8-aa94-d8e955c9f720" providerId="ADAL" clId="{B3B37232-30C1-4F32-AE07-EF4EFD710E4E}" dt="2022-09-27T18:20:23.022" v="842" actId="1076"/>
          <ac:picMkLst>
            <pc:docMk/>
            <pc:sldMk cId="922398280" sldId="2709"/>
            <ac:picMk id="23" creationId="{9932C421-222F-48FB-A2AF-71E15636AEC2}"/>
          </ac:picMkLst>
        </pc:picChg>
        <pc:picChg chg="add del mod">
          <ac:chgData name="Donato Passarelli" userId="f0cfdcf5-61ca-4be8-aa94-d8e955c9f720" providerId="ADAL" clId="{B3B37232-30C1-4F32-AE07-EF4EFD710E4E}" dt="2022-09-27T18:20:23.022" v="842" actId="1076"/>
          <ac:picMkLst>
            <pc:docMk/>
            <pc:sldMk cId="922398280" sldId="2709"/>
            <ac:picMk id="24" creationId="{1115593D-8BEC-4EC7-9661-DAC757792EF1}"/>
          </ac:picMkLst>
        </pc:picChg>
        <pc:picChg chg="mod">
          <ac:chgData name="Donato Passarelli" userId="f0cfdcf5-61ca-4be8-aa94-d8e955c9f720" providerId="ADAL" clId="{B3B37232-30C1-4F32-AE07-EF4EFD710E4E}" dt="2022-09-27T18:20:23.022" v="842" actId="1076"/>
          <ac:picMkLst>
            <pc:docMk/>
            <pc:sldMk cId="922398280" sldId="2709"/>
            <ac:picMk id="25" creationId="{DECE1C83-8038-4FE9-B718-38C79DB49B62}"/>
          </ac:picMkLst>
        </pc:picChg>
        <pc:picChg chg="mod">
          <ac:chgData name="Donato Passarelli" userId="f0cfdcf5-61ca-4be8-aa94-d8e955c9f720" providerId="ADAL" clId="{B3B37232-30C1-4F32-AE07-EF4EFD710E4E}" dt="2022-09-27T18:29:48.006" v="959" actId="1035"/>
          <ac:picMkLst>
            <pc:docMk/>
            <pc:sldMk cId="922398280" sldId="2709"/>
            <ac:picMk id="26" creationId="{E95E1EB2-5086-416F-98AC-9B1A65E259D8}"/>
          </ac:picMkLst>
        </pc:picChg>
        <pc:picChg chg="mod">
          <ac:chgData name="Donato Passarelli" userId="f0cfdcf5-61ca-4be8-aa94-d8e955c9f720" providerId="ADAL" clId="{B3B37232-30C1-4F32-AE07-EF4EFD710E4E}" dt="2022-09-27T18:17:13.831" v="715" actId="1076"/>
          <ac:picMkLst>
            <pc:docMk/>
            <pc:sldMk cId="922398280" sldId="2709"/>
            <ac:picMk id="30" creationId="{8430B7F3-FBE3-4242-A01C-F81BEA197EEE}"/>
          </ac:picMkLst>
        </pc:picChg>
        <pc:picChg chg="del">
          <ac:chgData name="Donato Passarelli" userId="f0cfdcf5-61ca-4be8-aa94-d8e955c9f720" providerId="ADAL" clId="{B3B37232-30C1-4F32-AE07-EF4EFD710E4E}" dt="2022-09-27T18:17:27.905" v="718" actId="478"/>
          <ac:picMkLst>
            <pc:docMk/>
            <pc:sldMk cId="922398280" sldId="2709"/>
            <ac:picMk id="35" creationId="{8D245538-E545-4DD0-B516-98E6F1F8074E}"/>
          </ac:picMkLst>
        </pc:picChg>
        <pc:picChg chg="del mod">
          <ac:chgData name="Donato Passarelli" userId="f0cfdcf5-61ca-4be8-aa94-d8e955c9f720" providerId="ADAL" clId="{B3B37232-30C1-4F32-AE07-EF4EFD710E4E}" dt="2022-09-27T18:17:29.422" v="719" actId="478"/>
          <ac:picMkLst>
            <pc:docMk/>
            <pc:sldMk cId="922398280" sldId="2709"/>
            <ac:picMk id="36" creationId="{216AEC21-E5E0-4529-A9AE-CFE20BA9145F}"/>
          </ac:picMkLst>
        </pc:picChg>
        <pc:picChg chg="mod">
          <ac:chgData name="Donato Passarelli" userId="f0cfdcf5-61ca-4be8-aa94-d8e955c9f720" providerId="ADAL" clId="{B3B37232-30C1-4F32-AE07-EF4EFD710E4E}" dt="2022-09-27T18:16:05.577" v="710" actId="1076"/>
          <ac:picMkLst>
            <pc:docMk/>
            <pc:sldMk cId="922398280" sldId="2709"/>
            <ac:picMk id="40" creationId="{61E6B85B-4B31-4DB7-B02E-F4C3D6FDBBFC}"/>
          </ac:picMkLst>
        </pc:picChg>
        <pc:picChg chg="mod">
          <ac:chgData name="Donato Passarelli" userId="f0cfdcf5-61ca-4be8-aa94-d8e955c9f720" providerId="ADAL" clId="{B3B37232-30C1-4F32-AE07-EF4EFD710E4E}" dt="2022-09-27T18:16:05.577" v="710" actId="1076"/>
          <ac:picMkLst>
            <pc:docMk/>
            <pc:sldMk cId="922398280" sldId="2709"/>
            <ac:picMk id="41" creationId="{FCD68701-48E9-4A7A-B02A-D409A43EC2AD}"/>
          </ac:picMkLst>
        </pc:picChg>
        <pc:picChg chg="mod">
          <ac:chgData name="Donato Passarelli" userId="f0cfdcf5-61ca-4be8-aa94-d8e955c9f720" providerId="ADAL" clId="{B3B37232-30C1-4F32-AE07-EF4EFD710E4E}" dt="2022-09-27T18:16:05.577" v="710" actId="1076"/>
          <ac:picMkLst>
            <pc:docMk/>
            <pc:sldMk cId="922398280" sldId="2709"/>
            <ac:picMk id="42" creationId="{0D26DFE7-A76A-4EA3-97F9-3324F29C1A67}"/>
          </ac:picMkLst>
        </pc:picChg>
        <pc:picChg chg="mod">
          <ac:chgData name="Donato Passarelli" userId="f0cfdcf5-61ca-4be8-aa94-d8e955c9f720" providerId="ADAL" clId="{B3B37232-30C1-4F32-AE07-EF4EFD710E4E}" dt="2022-09-27T18:29:43.240" v="953" actId="1035"/>
          <ac:picMkLst>
            <pc:docMk/>
            <pc:sldMk cId="922398280" sldId="2709"/>
            <ac:picMk id="46" creationId="{941F76A6-15BE-49C2-A8DD-1995CCD28AC3}"/>
          </ac:picMkLst>
        </pc:picChg>
        <pc:picChg chg="mod">
          <ac:chgData name="Donato Passarelli" userId="f0cfdcf5-61ca-4be8-aa94-d8e955c9f720" providerId="ADAL" clId="{B3B37232-30C1-4F32-AE07-EF4EFD710E4E}" dt="2022-09-27T18:29:43.240" v="953" actId="1035"/>
          <ac:picMkLst>
            <pc:docMk/>
            <pc:sldMk cId="922398280" sldId="2709"/>
            <ac:picMk id="47" creationId="{032D729B-4723-470D-9293-DE9EDAF8D17D}"/>
          </ac:picMkLst>
        </pc:picChg>
        <pc:picChg chg="mod">
          <ac:chgData name="Donato Passarelli" userId="f0cfdcf5-61ca-4be8-aa94-d8e955c9f720" providerId="ADAL" clId="{B3B37232-30C1-4F32-AE07-EF4EFD710E4E}" dt="2022-09-27T18:29:43.240" v="953" actId="1035"/>
          <ac:picMkLst>
            <pc:docMk/>
            <pc:sldMk cId="922398280" sldId="2709"/>
            <ac:picMk id="48" creationId="{E8566DDF-0714-44BE-9E24-2D16D8CCEA13}"/>
          </ac:picMkLst>
        </pc:picChg>
        <pc:picChg chg="del">
          <ac:chgData name="Donato Passarelli" userId="f0cfdcf5-61ca-4be8-aa94-d8e955c9f720" providerId="ADAL" clId="{B3B37232-30C1-4F32-AE07-EF4EFD710E4E}" dt="2022-09-27T18:28:38.007" v="879" actId="478"/>
          <ac:picMkLst>
            <pc:docMk/>
            <pc:sldMk cId="922398280" sldId="2709"/>
            <ac:picMk id="50" creationId="{491976C1-1641-4972-B1AB-CFE56EF2B26E}"/>
          </ac:picMkLst>
        </pc:picChg>
        <pc:picChg chg="add mod">
          <ac:chgData name="Donato Passarelli" userId="f0cfdcf5-61ca-4be8-aa94-d8e955c9f720" providerId="ADAL" clId="{B3B37232-30C1-4F32-AE07-EF4EFD710E4E}" dt="2022-09-27T18:17:25.378" v="717" actId="1076"/>
          <ac:picMkLst>
            <pc:docMk/>
            <pc:sldMk cId="922398280" sldId="2709"/>
            <ac:picMk id="61" creationId="{9458DE42-0183-48DD-993A-EC91B629DDFE}"/>
          </ac:picMkLst>
        </pc:picChg>
        <pc:picChg chg="add mod">
          <ac:chgData name="Donato Passarelli" userId="f0cfdcf5-61ca-4be8-aa94-d8e955c9f720" providerId="ADAL" clId="{B3B37232-30C1-4F32-AE07-EF4EFD710E4E}" dt="2022-09-27T18:17:25.378" v="717" actId="1076"/>
          <ac:picMkLst>
            <pc:docMk/>
            <pc:sldMk cId="922398280" sldId="2709"/>
            <ac:picMk id="63" creationId="{E40B51C9-0B39-4729-8AFF-C9DD2D77F985}"/>
          </ac:picMkLst>
        </pc:picChg>
        <pc:picChg chg="add mod">
          <ac:chgData name="Donato Passarelli" userId="f0cfdcf5-61ca-4be8-aa94-d8e955c9f720" providerId="ADAL" clId="{B3B37232-30C1-4F32-AE07-EF4EFD710E4E}" dt="2022-09-27T18:21:17.100" v="848" actId="1076"/>
          <ac:picMkLst>
            <pc:docMk/>
            <pc:sldMk cId="922398280" sldId="2709"/>
            <ac:picMk id="64" creationId="{AF6F891F-5163-4E8E-9DF3-C7E3291D54E1}"/>
          </ac:picMkLst>
        </pc:picChg>
        <pc:picChg chg="add mod">
          <ac:chgData name="Donato Passarelli" userId="f0cfdcf5-61ca-4be8-aa94-d8e955c9f720" providerId="ADAL" clId="{B3B37232-30C1-4F32-AE07-EF4EFD710E4E}" dt="2022-09-27T18:21:17.100" v="848" actId="1076"/>
          <ac:picMkLst>
            <pc:docMk/>
            <pc:sldMk cId="922398280" sldId="2709"/>
            <ac:picMk id="65" creationId="{5AB81402-D194-4043-8705-4ABF2BB19330}"/>
          </ac:picMkLst>
        </pc:picChg>
        <pc:picChg chg="add mod">
          <ac:chgData name="Donato Passarelli" userId="f0cfdcf5-61ca-4be8-aa94-d8e955c9f720" providerId="ADAL" clId="{B3B37232-30C1-4F32-AE07-EF4EFD710E4E}" dt="2022-09-27T18:21:17.100" v="848" actId="1076"/>
          <ac:picMkLst>
            <pc:docMk/>
            <pc:sldMk cId="922398280" sldId="2709"/>
            <ac:picMk id="66" creationId="{3D29FB08-A82F-4494-BE4C-A56BF7AB19F3}"/>
          </ac:picMkLst>
        </pc:picChg>
        <pc:picChg chg="add mod">
          <ac:chgData name="Donato Passarelli" userId="f0cfdcf5-61ca-4be8-aa94-d8e955c9f720" providerId="ADAL" clId="{B3B37232-30C1-4F32-AE07-EF4EFD710E4E}" dt="2022-09-27T18:21:17.100" v="848" actId="1076"/>
          <ac:picMkLst>
            <pc:docMk/>
            <pc:sldMk cId="922398280" sldId="2709"/>
            <ac:picMk id="67" creationId="{3716A9AC-83F6-4DC2-AA1B-852D07A53441}"/>
          </ac:picMkLst>
        </pc:picChg>
        <pc:picChg chg="add mod">
          <ac:chgData name="Donato Passarelli" userId="f0cfdcf5-61ca-4be8-aa94-d8e955c9f720" providerId="ADAL" clId="{B3B37232-30C1-4F32-AE07-EF4EFD710E4E}" dt="2022-09-27T18:28:41.614" v="881" actId="1076"/>
          <ac:picMkLst>
            <pc:docMk/>
            <pc:sldMk cId="922398280" sldId="2709"/>
            <ac:picMk id="68" creationId="{5C5F8F20-ECF0-417F-98E6-C0FEF16FAA01}"/>
          </ac:picMkLst>
        </pc:picChg>
        <pc:picChg chg="del">
          <ac:chgData name="Donato Passarelli" userId="f0cfdcf5-61ca-4be8-aa94-d8e955c9f720" providerId="ADAL" clId="{B3B37232-30C1-4F32-AE07-EF4EFD710E4E}" dt="2022-09-27T18:34:57.007" v="991" actId="478"/>
          <ac:picMkLst>
            <pc:docMk/>
            <pc:sldMk cId="922398280" sldId="2709"/>
            <ac:picMk id="93" creationId="{1D59875C-2ECF-4518-9E8C-C08B6B117A65}"/>
          </ac:picMkLst>
        </pc:picChg>
        <pc:cxnChg chg="mod">
          <ac:chgData name="Donato Passarelli" userId="f0cfdcf5-61ca-4be8-aa94-d8e955c9f720" providerId="ADAL" clId="{B3B37232-30C1-4F32-AE07-EF4EFD710E4E}" dt="2022-09-27T18:32:55.491" v="990" actId="14861"/>
          <ac:cxnSpMkLst>
            <pc:docMk/>
            <pc:sldMk cId="922398280" sldId="2709"/>
            <ac:cxnSpMk id="11" creationId="{146241BE-CD16-4367-A98C-12116FA83E0C}"/>
          </ac:cxnSpMkLst>
        </pc:cxnChg>
        <pc:cxnChg chg="mod">
          <ac:chgData name="Donato Passarelli" userId="f0cfdcf5-61ca-4be8-aa94-d8e955c9f720" providerId="ADAL" clId="{B3B37232-30C1-4F32-AE07-EF4EFD710E4E}" dt="2022-09-27T18:29:22.840" v="918" actId="1036"/>
          <ac:cxnSpMkLst>
            <pc:docMk/>
            <pc:sldMk cId="922398280" sldId="2709"/>
            <ac:cxnSpMk id="90" creationId="{3C5C292B-0901-4368-993D-D54C480428E4}"/>
          </ac:cxnSpMkLst>
        </pc:cxnChg>
      </pc:sldChg>
      <pc:sldChg chg="addSp delSp modSp add mod">
        <pc:chgData name="Donato Passarelli" userId="f0cfdcf5-61ca-4be8-aa94-d8e955c9f720" providerId="ADAL" clId="{B3B37232-30C1-4F32-AE07-EF4EFD710E4E}" dt="2022-10-04T20:53:06.290" v="2924" actId="1038"/>
        <pc:sldMkLst>
          <pc:docMk/>
          <pc:sldMk cId="2684218855" sldId="2710"/>
        </pc:sldMkLst>
        <pc:spChg chg="mod">
          <ac:chgData name="Donato Passarelli" userId="f0cfdcf5-61ca-4be8-aa94-d8e955c9f720" providerId="ADAL" clId="{B3B37232-30C1-4F32-AE07-EF4EFD710E4E}" dt="2022-10-04T20:53:06.290" v="2924" actId="1038"/>
          <ac:spMkLst>
            <pc:docMk/>
            <pc:sldMk cId="2684218855" sldId="2710"/>
            <ac:spMk id="12" creationId="{A5CA16CC-EA45-4C28-9BB9-297483FA1A09}"/>
          </ac:spMkLst>
        </pc:spChg>
        <pc:spChg chg="mod">
          <ac:chgData name="Donato Passarelli" userId="f0cfdcf5-61ca-4be8-aa94-d8e955c9f720" providerId="ADAL" clId="{B3B37232-30C1-4F32-AE07-EF4EFD710E4E}" dt="2022-09-27T18:46:32.072" v="1328" actId="1038"/>
          <ac:spMkLst>
            <pc:docMk/>
            <pc:sldMk cId="2684218855" sldId="2710"/>
            <ac:spMk id="14" creationId="{736F9F81-EA88-481F-97FF-22CAF479E835}"/>
          </ac:spMkLst>
        </pc:spChg>
        <pc:spChg chg="mod">
          <ac:chgData name="Donato Passarelli" userId="f0cfdcf5-61ca-4be8-aa94-d8e955c9f720" providerId="ADAL" clId="{B3B37232-30C1-4F32-AE07-EF4EFD710E4E}" dt="2022-09-27T18:41:52.819" v="1092" actId="1037"/>
          <ac:spMkLst>
            <pc:docMk/>
            <pc:sldMk cId="2684218855" sldId="2710"/>
            <ac:spMk id="21" creationId="{C32EBBCB-B32F-4BC2-9C98-6E65D50151F1}"/>
          </ac:spMkLst>
        </pc:spChg>
        <pc:spChg chg="mod">
          <ac:chgData name="Donato Passarelli" userId="f0cfdcf5-61ca-4be8-aa94-d8e955c9f720" providerId="ADAL" clId="{B3B37232-30C1-4F32-AE07-EF4EFD710E4E}" dt="2022-09-27T18:45:47.505" v="1298" actId="1038"/>
          <ac:spMkLst>
            <pc:docMk/>
            <pc:sldMk cId="2684218855" sldId="2710"/>
            <ac:spMk id="31" creationId="{E36ECED9-9984-4B39-96B5-B59C12F02E4A}"/>
          </ac:spMkLst>
        </pc:spChg>
        <pc:spChg chg="mod">
          <ac:chgData name="Donato Passarelli" userId="f0cfdcf5-61ca-4be8-aa94-d8e955c9f720" providerId="ADAL" clId="{B3B37232-30C1-4F32-AE07-EF4EFD710E4E}" dt="2022-09-27T18:46:48.888" v="1341" actId="1035"/>
          <ac:spMkLst>
            <pc:docMk/>
            <pc:sldMk cId="2684218855" sldId="2710"/>
            <ac:spMk id="34" creationId="{BCB952AF-BDBB-4A30-87F4-4FF8C9863E8F}"/>
          </ac:spMkLst>
        </pc:spChg>
        <pc:spChg chg="mod">
          <ac:chgData name="Donato Passarelli" userId="f0cfdcf5-61ca-4be8-aa94-d8e955c9f720" providerId="ADAL" clId="{B3B37232-30C1-4F32-AE07-EF4EFD710E4E}" dt="2022-10-04T20:41:46.229" v="2771" actId="1037"/>
          <ac:spMkLst>
            <pc:docMk/>
            <pc:sldMk cId="2684218855" sldId="2710"/>
            <ac:spMk id="39" creationId="{03E51C62-31F1-4264-9953-A137BF947C7B}"/>
          </ac:spMkLst>
        </pc:spChg>
        <pc:spChg chg="mod">
          <ac:chgData name="Donato Passarelli" userId="f0cfdcf5-61ca-4be8-aa94-d8e955c9f720" providerId="ADAL" clId="{B3B37232-30C1-4F32-AE07-EF4EFD710E4E}" dt="2022-09-27T18:44:28.354" v="1213" actId="1036"/>
          <ac:spMkLst>
            <pc:docMk/>
            <pc:sldMk cId="2684218855" sldId="2710"/>
            <ac:spMk id="45" creationId="{61E0D359-43E7-4180-B803-80508BD517C0}"/>
          </ac:spMkLst>
        </pc:spChg>
        <pc:spChg chg="mod">
          <ac:chgData name="Donato Passarelli" userId="f0cfdcf5-61ca-4be8-aa94-d8e955c9f720" providerId="ADAL" clId="{B3B37232-30C1-4F32-AE07-EF4EFD710E4E}" dt="2022-10-04T20:51:42.948" v="2878" actId="1037"/>
          <ac:spMkLst>
            <pc:docMk/>
            <pc:sldMk cId="2684218855" sldId="2710"/>
            <ac:spMk id="91" creationId="{4354849D-0036-4B20-A240-E2C19B1CFE06}"/>
          </ac:spMkLst>
        </pc:spChg>
        <pc:grpChg chg="add mod">
          <ac:chgData name="Donato Passarelli" userId="f0cfdcf5-61ca-4be8-aa94-d8e955c9f720" providerId="ADAL" clId="{B3B37232-30C1-4F32-AE07-EF4EFD710E4E}" dt="2022-09-27T18:46:48.888" v="1341" actId="1035"/>
          <ac:grpSpMkLst>
            <pc:docMk/>
            <pc:sldMk cId="2684218855" sldId="2710"/>
            <ac:grpSpMk id="2" creationId="{A91D1C27-6329-42C2-BE12-ADF5B34CBF1E}"/>
          </ac:grpSpMkLst>
        </pc:grpChg>
        <pc:grpChg chg="add del mod">
          <ac:chgData name="Donato Passarelli" userId="f0cfdcf5-61ca-4be8-aa94-d8e955c9f720" providerId="ADAL" clId="{B3B37232-30C1-4F32-AE07-EF4EFD710E4E}" dt="2022-09-27T18:46:32.072" v="1328" actId="1038"/>
          <ac:grpSpMkLst>
            <pc:docMk/>
            <pc:sldMk cId="2684218855" sldId="2710"/>
            <ac:grpSpMk id="13" creationId="{3EE1C3D9-955A-4776-91D1-B53686A4097C}"/>
          </ac:grpSpMkLst>
        </pc:grpChg>
        <pc:grpChg chg="mod">
          <ac:chgData name="Donato Passarelli" userId="f0cfdcf5-61ca-4be8-aa94-d8e955c9f720" providerId="ADAL" clId="{B3B37232-30C1-4F32-AE07-EF4EFD710E4E}" dt="2022-09-27T18:41:12.366" v="1070" actId="1076"/>
          <ac:grpSpMkLst>
            <pc:docMk/>
            <pc:sldMk cId="2684218855" sldId="2710"/>
            <ac:grpSpMk id="16" creationId="{4570B546-BC5F-4DE3-965E-CA463A029854}"/>
          </ac:grpSpMkLst>
        </pc:grpChg>
        <pc:grpChg chg="mod">
          <ac:chgData name="Donato Passarelli" userId="f0cfdcf5-61ca-4be8-aa94-d8e955c9f720" providerId="ADAL" clId="{B3B37232-30C1-4F32-AE07-EF4EFD710E4E}" dt="2022-09-27T18:45:14.238" v="1272" actId="1035"/>
          <ac:grpSpMkLst>
            <pc:docMk/>
            <pc:sldMk cId="2684218855" sldId="2710"/>
            <ac:grpSpMk id="19" creationId="{C0BDAAFC-CFBE-47D6-926C-1E7FE0FB64CB}"/>
          </ac:grpSpMkLst>
        </pc:grpChg>
        <pc:grpChg chg="mod">
          <ac:chgData name="Donato Passarelli" userId="f0cfdcf5-61ca-4be8-aa94-d8e955c9f720" providerId="ADAL" clId="{B3B37232-30C1-4F32-AE07-EF4EFD710E4E}" dt="2022-09-27T18:36:08.920" v="1015" actId="1076"/>
          <ac:grpSpMkLst>
            <pc:docMk/>
            <pc:sldMk cId="2684218855" sldId="2710"/>
            <ac:grpSpMk id="20" creationId="{C551521C-5D7C-4B5D-9107-DFD369C08BEE}"/>
          </ac:grpSpMkLst>
        </pc:grpChg>
        <pc:grpChg chg="mod">
          <ac:chgData name="Donato Passarelli" userId="f0cfdcf5-61ca-4be8-aa94-d8e955c9f720" providerId="ADAL" clId="{B3B37232-30C1-4F32-AE07-EF4EFD710E4E}" dt="2022-09-27T18:45:47.505" v="1298" actId="1038"/>
          <ac:grpSpMkLst>
            <pc:docMk/>
            <pc:sldMk cId="2684218855" sldId="2710"/>
            <ac:grpSpMk id="29" creationId="{7B897D13-9607-4F0E-AE9D-119F4ECD3A54}"/>
          </ac:grpSpMkLst>
        </pc:grpChg>
        <pc:grpChg chg="mod">
          <ac:chgData name="Donato Passarelli" userId="f0cfdcf5-61ca-4be8-aa94-d8e955c9f720" providerId="ADAL" clId="{B3B37232-30C1-4F32-AE07-EF4EFD710E4E}" dt="2022-10-04T20:41:46.229" v="2771" actId="1037"/>
          <ac:grpSpMkLst>
            <pc:docMk/>
            <pc:sldMk cId="2684218855" sldId="2710"/>
            <ac:grpSpMk id="37" creationId="{3103C5C0-E4E4-4E63-835B-1337EE91CC84}"/>
          </ac:grpSpMkLst>
        </pc:grpChg>
        <pc:grpChg chg="mod">
          <ac:chgData name="Donato Passarelli" userId="f0cfdcf5-61ca-4be8-aa94-d8e955c9f720" providerId="ADAL" clId="{B3B37232-30C1-4F32-AE07-EF4EFD710E4E}" dt="2022-10-04T20:41:46.229" v="2771" actId="1037"/>
          <ac:grpSpMkLst>
            <pc:docMk/>
            <pc:sldMk cId="2684218855" sldId="2710"/>
            <ac:grpSpMk id="38" creationId="{D89C5B01-01E2-46E2-B1E2-81B81ED58919}"/>
          </ac:grpSpMkLst>
        </pc:grpChg>
        <pc:grpChg chg="mod">
          <ac:chgData name="Donato Passarelli" userId="f0cfdcf5-61ca-4be8-aa94-d8e955c9f720" providerId="ADAL" clId="{B3B37232-30C1-4F32-AE07-EF4EFD710E4E}" dt="2022-09-27T18:44:28.354" v="1213" actId="1036"/>
          <ac:grpSpMkLst>
            <pc:docMk/>
            <pc:sldMk cId="2684218855" sldId="2710"/>
            <ac:grpSpMk id="43" creationId="{F68D50CB-D26F-4A29-8EE1-078138FB4693}"/>
          </ac:grpSpMkLst>
        </pc:grpChg>
        <pc:grpChg chg="mod">
          <ac:chgData name="Donato Passarelli" userId="f0cfdcf5-61ca-4be8-aa94-d8e955c9f720" providerId="ADAL" clId="{B3B37232-30C1-4F32-AE07-EF4EFD710E4E}" dt="2022-09-27T18:44:28.354" v="1213" actId="1036"/>
          <ac:grpSpMkLst>
            <pc:docMk/>
            <pc:sldMk cId="2684218855" sldId="2710"/>
            <ac:grpSpMk id="44" creationId="{F7EA7DF7-9A5C-4A72-85D0-5C6145295CE4}"/>
          </ac:grpSpMkLst>
        </pc:grpChg>
        <pc:grpChg chg="mod">
          <ac:chgData name="Donato Passarelli" userId="f0cfdcf5-61ca-4be8-aa94-d8e955c9f720" providerId="ADAL" clId="{B3B37232-30C1-4F32-AE07-EF4EFD710E4E}" dt="2022-10-04T20:51:42.948" v="2878" actId="1037"/>
          <ac:grpSpMkLst>
            <pc:docMk/>
            <pc:sldMk cId="2684218855" sldId="2710"/>
            <ac:grpSpMk id="58" creationId="{8F7E0035-8CA3-4D1E-959D-75B5DC3F4731}"/>
          </ac:grpSpMkLst>
        </pc:grpChg>
        <pc:graphicFrameChg chg="add mod modGraphic">
          <ac:chgData name="Donato Passarelli" userId="f0cfdcf5-61ca-4be8-aa94-d8e955c9f720" providerId="ADAL" clId="{B3B37232-30C1-4F32-AE07-EF4EFD710E4E}" dt="2022-10-04T20:52:50.575" v="2919" actId="1037"/>
          <ac:graphicFrameMkLst>
            <pc:docMk/>
            <pc:sldMk cId="2684218855" sldId="2710"/>
            <ac:graphicFrameMk id="57" creationId="{8670CE04-0E35-4899-9282-19A833480E04}"/>
          </ac:graphicFrameMkLst>
        </pc:graphicFrameChg>
        <pc:picChg chg="ord">
          <ac:chgData name="Donato Passarelli" userId="f0cfdcf5-61ca-4be8-aa94-d8e955c9f720" providerId="ADAL" clId="{B3B37232-30C1-4F32-AE07-EF4EFD710E4E}" dt="2022-09-27T18:37:23.242" v="1020" actId="167"/>
          <ac:picMkLst>
            <pc:docMk/>
            <pc:sldMk cId="2684218855" sldId="2710"/>
            <ac:picMk id="7" creationId="{37067191-12F2-4F94-BBA7-6A92467C4E49}"/>
          </ac:picMkLst>
        </pc:picChg>
        <pc:picChg chg="mod">
          <ac:chgData name="Donato Passarelli" userId="f0cfdcf5-61ca-4be8-aa94-d8e955c9f720" providerId="ADAL" clId="{B3B37232-30C1-4F32-AE07-EF4EFD710E4E}" dt="2022-09-27T18:45:55.055" v="1302" actId="1038"/>
          <ac:picMkLst>
            <pc:docMk/>
            <pc:sldMk cId="2684218855" sldId="2710"/>
            <ac:picMk id="9" creationId="{F6B5DAA2-9A3B-447D-8C49-459E5B2C10C4}"/>
          </ac:picMkLst>
        </pc:picChg>
        <pc:picChg chg="add del mod">
          <ac:chgData name="Donato Passarelli" userId="f0cfdcf5-61ca-4be8-aa94-d8e955c9f720" providerId="ADAL" clId="{B3B37232-30C1-4F32-AE07-EF4EFD710E4E}" dt="2022-09-27T18:46:32.072" v="1328" actId="1038"/>
          <ac:picMkLst>
            <pc:docMk/>
            <pc:sldMk cId="2684218855" sldId="2710"/>
            <ac:picMk id="15" creationId="{C08D7A51-ADA7-422B-A9EA-6D1598881D65}"/>
          </ac:picMkLst>
        </pc:picChg>
        <pc:picChg chg="mod">
          <ac:chgData name="Donato Passarelli" userId="f0cfdcf5-61ca-4be8-aa94-d8e955c9f720" providerId="ADAL" clId="{B3B37232-30C1-4F32-AE07-EF4EFD710E4E}" dt="2022-09-27T18:41:05.020" v="1069" actId="1076"/>
          <ac:picMkLst>
            <pc:docMk/>
            <pc:sldMk cId="2684218855" sldId="2710"/>
            <ac:picMk id="17" creationId="{59506BE3-0F71-45A2-98AD-8C02750EDAAD}"/>
          </ac:picMkLst>
        </pc:picChg>
        <pc:picChg chg="mod ord">
          <ac:chgData name="Donato Passarelli" userId="f0cfdcf5-61ca-4be8-aa94-d8e955c9f720" providerId="ADAL" clId="{B3B37232-30C1-4F32-AE07-EF4EFD710E4E}" dt="2022-09-27T18:37:51.010" v="1041" actId="1038"/>
          <ac:picMkLst>
            <pc:docMk/>
            <pc:sldMk cId="2684218855" sldId="2710"/>
            <ac:picMk id="22" creationId="{2B22BE93-DEB6-43ED-93C6-E9004D324510}"/>
          </ac:picMkLst>
        </pc:picChg>
        <pc:picChg chg="mod">
          <ac:chgData name="Donato Passarelli" userId="f0cfdcf5-61ca-4be8-aa94-d8e955c9f720" providerId="ADAL" clId="{B3B37232-30C1-4F32-AE07-EF4EFD710E4E}" dt="2022-09-27T18:38:01.174" v="1042" actId="1076"/>
          <ac:picMkLst>
            <pc:docMk/>
            <pc:sldMk cId="2684218855" sldId="2710"/>
            <ac:picMk id="23" creationId="{9932C421-222F-48FB-A2AF-71E15636AEC2}"/>
          </ac:picMkLst>
        </pc:picChg>
        <pc:picChg chg="mod">
          <ac:chgData name="Donato Passarelli" userId="f0cfdcf5-61ca-4be8-aa94-d8e955c9f720" providerId="ADAL" clId="{B3B37232-30C1-4F32-AE07-EF4EFD710E4E}" dt="2022-09-27T18:37:51.010" v="1041" actId="1038"/>
          <ac:picMkLst>
            <pc:docMk/>
            <pc:sldMk cId="2684218855" sldId="2710"/>
            <ac:picMk id="24" creationId="{1115593D-8BEC-4EC7-9661-DAC757792EF1}"/>
          </ac:picMkLst>
        </pc:picChg>
        <pc:picChg chg="mod">
          <ac:chgData name="Donato Passarelli" userId="f0cfdcf5-61ca-4be8-aa94-d8e955c9f720" providerId="ADAL" clId="{B3B37232-30C1-4F32-AE07-EF4EFD710E4E}" dt="2022-09-27T18:37:51.010" v="1041" actId="1038"/>
          <ac:picMkLst>
            <pc:docMk/>
            <pc:sldMk cId="2684218855" sldId="2710"/>
            <ac:picMk id="25" creationId="{DECE1C83-8038-4FE9-B718-38C79DB49B62}"/>
          </ac:picMkLst>
        </pc:picChg>
        <pc:picChg chg="mod">
          <ac:chgData name="Donato Passarelli" userId="f0cfdcf5-61ca-4be8-aa94-d8e955c9f720" providerId="ADAL" clId="{B3B37232-30C1-4F32-AE07-EF4EFD710E4E}" dt="2022-09-27T18:45:47.505" v="1298" actId="1038"/>
          <ac:picMkLst>
            <pc:docMk/>
            <pc:sldMk cId="2684218855" sldId="2710"/>
            <ac:picMk id="30" creationId="{8430B7F3-FBE3-4242-A01C-F81BEA197EEE}"/>
          </ac:picMkLst>
        </pc:picChg>
        <pc:picChg chg="mod">
          <ac:chgData name="Donato Passarelli" userId="f0cfdcf5-61ca-4be8-aa94-d8e955c9f720" providerId="ADAL" clId="{B3B37232-30C1-4F32-AE07-EF4EFD710E4E}" dt="2022-10-04T20:41:46.229" v="2771" actId="1037"/>
          <ac:picMkLst>
            <pc:docMk/>
            <pc:sldMk cId="2684218855" sldId="2710"/>
            <ac:picMk id="40" creationId="{61E6B85B-4B31-4DB7-B02E-F4C3D6FDBBFC}"/>
          </ac:picMkLst>
        </pc:picChg>
        <pc:picChg chg="mod">
          <ac:chgData name="Donato Passarelli" userId="f0cfdcf5-61ca-4be8-aa94-d8e955c9f720" providerId="ADAL" clId="{B3B37232-30C1-4F32-AE07-EF4EFD710E4E}" dt="2022-10-04T20:41:46.229" v="2771" actId="1037"/>
          <ac:picMkLst>
            <pc:docMk/>
            <pc:sldMk cId="2684218855" sldId="2710"/>
            <ac:picMk id="41" creationId="{FCD68701-48E9-4A7A-B02A-D409A43EC2AD}"/>
          </ac:picMkLst>
        </pc:picChg>
        <pc:picChg chg="mod">
          <ac:chgData name="Donato Passarelli" userId="f0cfdcf5-61ca-4be8-aa94-d8e955c9f720" providerId="ADAL" clId="{B3B37232-30C1-4F32-AE07-EF4EFD710E4E}" dt="2022-10-04T20:41:46.229" v="2771" actId="1037"/>
          <ac:picMkLst>
            <pc:docMk/>
            <pc:sldMk cId="2684218855" sldId="2710"/>
            <ac:picMk id="42" creationId="{0D26DFE7-A76A-4EA3-97F9-3324F29C1A67}"/>
          </ac:picMkLst>
        </pc:picChg>
        <pc:picChg chg="mod">
          <ac:chgData name="Donato Passarelli" userId="f0cfdcf5-61ca-4be8-aa94-d8e955c9f720" providerId="ADAL" clId="{B3B37232-30C1-4F32-AE07-EF4EFD710E4E}" dt="2022-09-27T18:44:28.354" v="1213" actId="1036"/>
          <ac:picMkLst>
            <pc:docMk/>
            <pc:sldMk cId="2684218855" sldId="2710"/>
            <ac:picMk id="46" creationId="{941F76A6-15BE-49C2-A8DD-1995CCD28AC3}"/>
          </ac:picMkLst>
        </pc:picChg>
        <pc:picChg chg="mod">
          <ac:chgData name="Donato Passarelli" userId="f0cfdcf5-61ca-4be8-aa94-d8e955c9f720" providerId="ADAL" clId="{B3B37232-30C1-4F32-AE07-EF4EFD710E4E}" dt="2022-09-27T18:44:28.354" v="1213" actId="1036"/>
          <ac:picMkLst>
            <pc:docMk/>
            <pc:sldMk cId="2684218855" sldId="2710"/>
            <ac:picMk id="47" creationId="{032D729B-4723-470D-9293-DE9EDAF8D17D}"/>
          </ac:picMkLst>
        </pc:picChg>
        <pc:picChg chg="mod">
          <ac:chgData name="Donato Passarelli" userId="f0cfdcf5-61ca-4be8-aa94-d8e955c9f720" providerId="ADAL" clId="{B3B37232-30C1-4F32-AE07-EF4EFD710E4E}" dt="2022-09-27T18:44:28.354" v="1213" actId="1036"/>
          <ac:picMkLst>
            <pc:docMk/>
            <pc:sldMk cId="2684218855" sldId="2710"/>
            <ac:picMk id="48" creationId="{E8566DDF-0714-44BE-9E24-2D16D8CCEA13}"/>
          </ac:picMkLst>
        </pc:picChg>
        <pc:picChg chg="mod ord">
          <ac:chgData name="Donato Passarelli" userId="f0cfdcf5-61ca-4be8-aa94-d8e955c9f720" providerId="ADAL" clId="{B3B37232-30C1-4F32-AE07-EF4EFD710E4E}" dt="2022-09-27T18:45:14.238" v="1272" actId="1035"/>
          <ac:picMkLst>
            <pc:docMk/>
            <pc:sldMk cId="2684218855" sldId="2710"/>
            <ac:picMk id="49" creationId="{D9473EE0-16DE-4687-B4CB-5E8497717933}"/>
          </ac:picMkLst>
        </pc:picChg>
        <pc:picChg chg="mod">
          <ac:chgData name="Donato Passarelli" userId="f0cfdcf5-61ca-4be8-aa94-d8e955c9f720" providerId="ADAL" clId="{B3B37232-30C1-4F32-AE07-EF4EFD710E4E}" dt="2022-09-27T18:46:48.888" v="1341" actId="1035"/>
          <ac:picMkLst>
            <pc:docMk/>
            <pc:sldMk cId="2684218855" sldId="2710"/>
            <ac:picMk id="61" creationId="{9458DE42-0183-48DD-993A-EC91B629DDFE}"/>
          </ac:picMkLst>
        </pc:picChg>
        <pc:picChg chg="mod">
          <ac:chgData name="Donato Passarelli" userId="f0cfdcf5-61ca-4be8-aa94-d8e955c9f720" providerId="ADAL" clId="{B3B37232-30C1-4F32-AE07-EF4EFD710E4E}" dt="2022-09-27T18:46:48.888" v="1341" actId="1035"/>
          <ac:picMkLst>
            <pc:docMk/>
            <pc:sldMk cId="2684218855" sldId="2710"/>
            <ac:picMk id="63" creationId="{E40B51C9-0B39-4729-8AFF-C9DD2D77F985}"/>
          </ac:picMkLst>
        </pc:picChg>
        <pc:picChg chg="mod">
          <ac:chgData name="Donato Passarelli" userId="f0cfdcf5-61ca-4be8-aa94-d8e955c9f720" providerId="ADAL" clId="{B3B37232-30C1-4F32-AE07-EF4EFD710E4E}" dt="2022-10-04T20:41:46.229" v="2771" actId="1037"/>
          <ac:picMkLst>
            <pc:docMk/>
            <pc:sldMk cId="2684218855" sldId="2710"/>
            <ac:picMk id="68" creationId="{5C5F8F20-ECF0-417F-98E6-C0FEF16FAA01}"/>
          </ac:picMkLst>
        </pc:picChg>
        <pc:cxnChg chg="mod">
          <ac:chgData name="Donato Passarelli" userId="f0cfdcf5-61ca-4be8-aa94-d8e955c9f720" providerId="ADAL" clId="{B3B37232-30C1-4F32-AE07-EF4EFD710E4E}" dt="2022-10-04T20:53:06.290" v="2924" actId="1038"/>
          <ac:cxnSpMkLst>
            <pc:docMk/>
            <pc:sldMk cId="2684218855" sldId="2710"/>
            <ac:cxnSpMk id="11" creationId="{146241BE-CD16-4367-A98C-12116FA83E0C}"/>
          </ac:cxnSpMkLst>
        </pc:cxnChg>
        <pc:cxnChg chg="mod">
          <ac:chgData name="Donato Passarelli" userId="f0cfdcf5-61ca-4be8-aa94-d8e955c9f720" providerId="ADAL" clId="{B3B37232-30C1-4F32-AE07-EF4EFD710E4E}" dt="2022-09-27T18:45:14.238" v="1272" actId="1035"/>
          <ac:cxnSpMkLst>
            <pc:docMk/>
            <pc:sldMk cId="2684218855" sldId="2710"/>
            <ac:cxnSpMk id="89" creationId="{386717F3-8E89-474A-AE92-7D3408065871}"/>
          </ac:cxnSpMkLst>
        </pc:cxnChg>
      </pc:sldChg>
      <pc:sldChg chg="addSp delSp modSp new mod">
        <pc:chgData name="Donato Passarelli" userId="f0cfdcf5-61ca-4be8-aa94-d8e955c9f720" providerId="ADAL" clId="{B3B37232-30C1-4F32-AE07-EF4EFD710E4E}" dt="2022-10-04T20:40:35.080" v="2679" actId="21"/>
        <pc:sldMkLst>
          <pc:docMk/>
          <pc:sldMk cId="282743205" sldId="2711"/>
        </pc:sldMkLst>
        <pc:spChg chg="del">
          <ac:chgData name="Donato Passarelli" userId="f0cfdcf5-61ca-4be8-aa94-d8e955c9f720" providerId="ADAL" clId="{B3B37232-30C1-4F32-AE07-EF4EFD710E4E}" dt="2022-10-04T20:37:39.980" v="2646" actId="478"/>
          <ac:spMkLst>
            <pc:docMk/>
            <pc:sldMk cId="282743205" sldId="2711"/>
            <ac:spMk id="2" creationId="{723A9833-526C-4A6C-822D-651CE438CD7F}"/>
          </ac:spMkLst>
        </pc:spChg>
        <pc:spChg chg="mod">
          <ac:chgData name="Donato Passarelli" userId="f0cfdcf5-61ca-4be8-aa94-d8e955c9f720" providerId="ADAL" clId="{B3B37232-30C1-4F32-AE07-EF4EFD710E4E}" dt="2022-09-27T20:12:16.677" v="1377" actId="20577"/>
          <ac:spMkLst>
            <pc:docMk/>
            <pc:sldMk cId="282743205" sldId="2711"/>
            <ac:spMk id="3" creationId="{EC14FE81-6AF2-4244-B1F7-BC884D98B26A}"/>
          </ac:spMkLst>
        </pc:spChg>
        <pc:spChg chg="mod">
          <ac:chgData name="Donato Passarelli" userId="f0cfdcf5-61ca-4be8-aa94-d8e955c9f720" providerId="ADAL" clId="{B3B37232-30C1-4F32-AE07-EF4EFD710E4E}" dt="2022-09-27T20:13:10.727" v="1378"/>
          <ac:spMkLst>
            <pc:docMk/>
            <pc:sldMk cId="282743205" sldId="2711"/>
            <ac:spMk id="9" creationId="{DF940869-7970-4F22-BAE6-B5AAA0565AD4}"/>
          </ac:spMkLst>
        </pc:spChg>
        <pc:spChg chg="add mod">
          <ac:chgData name="Donato Passarelli" userId="f0cfdcf5-61ca-4be8-aa94-d8e955c9f720" providerId="ADAL" clId="{B3B37232-30C1-4F32-AE07-EF4EFD710E4E}" dt="2022-09-27T20:21:40.685" v="1495" actId="164"/>
          <ac:spMkLst>
            <pc:docMk/>
            <pc:sldMk cId="282743205" sldId="2711"/>
            <ac:spMk id="11" creationId="{3F9C430F-5362-4222-AAF3-12F945F04C47}"/>
          </ac:spMkLst>
        </pc:spChg>
        <pc:spChg chg="add mod">
          <ac:chgData name="Donato Passarelli" userId="f0cfdcf5-61ca-4be8-aa94-d8e955c9f720" providerId="ADAL" clId="{B3B37232-30C1-4F32-AE07-EF4EFD710E4E}" dt="2022-09-27T20:21:40.685" v="1495" actId="164"/>
          <ac:spMkLst>
            <pc:docMk/>
            <pc:sldMk cId="282743205" sldId="2711"/>
            <ac:spMk id="12" creationId="{6F886B78-F20C-41BB-903B-3E6D3B88F66B}"/>
          </ac:spMkLst>
        </pc:spChg>
        <pc:spChg chg="add del mod">
          <ac:chgData name="Donato Passarelli" userId="f0cfdcf5-61ca-4be8-aa94-d8e955c9f720" providerId="ADAL" clId="{B3B37232-30C1-4F32-AE07-EF4EFD710E4E}" dt="2022-10-04T20:37:27.441" v="2645" actId="478"/>
          <ac:spMkLst>
            <pc:docMk/>
            <pc:sldMk cId="282743205" sldId="2711"/>
            <ac:spMk id="14" creationId="{0F8AA142-ACE7-43C7-B04E-136DCDE43CAF}"/>
          </ac:spMkLst>
        </pc:spChg>
        <pc:spChg chg="add mod">
          <ac:chgData name="Donato Passarelli" userId="f0cfdcf5-61ca-4be8-aa94-d8e955c9f720" providerId="ADAL" clId="{B3B37232-30C1-4F32-AE07-EF4EFD710E4E}" dt="2022-10-04T20:37:59.789" v="2651" actId="14100"/>
          <ac:spMkLst>
            <pc:docMk/>
            <pc:sldMk cId="282743205" sldId="2711"/>
            <ac:spMk id="16" creationId="{8BDD504C-8B6D-4E66-8E56-BD04834656AC}"/>
          </ac:spMkLst>
        </pc:spChg>
        <pc:grpChg chg="add mod">
          <ac:chgData name="Donato Passarelli" userId="f0cfdcf5-61ca-4be8-aa94-d8e955c9f720" providerId="ADAL" clId="{B3B37232-30C1-4F32-AE07-EF4EFD710E4E}" dt="2022-09-27T20:21:40.685" v="1495" actId="164"/>
          <ac:grpSpMkLst>
            <pc:docMk/>
            <pc:sldMk cId="282743205" sldId="2711"/>
            <ac:grpSpMk id="7" creationId="{5D2033DA-2DD9-4FCE-AFAD-7CEC4B81499B}"/>
          </ac:grpSpMkLst>
        </pc:grpChg>
        <pc:grpChg chg="add mod">
          <ac:chgData name="Donato Passarelli" userId="f0cfdcf5-61ca-4be8-aa94-d8e955c9f720" providerId="ADAL" clId="{B3B37232-30C1-4F32-AE07-EF4EFD710E4E}" dt="2022-10-04T20:40:22.731" v="2677" actId="1076"/>
          <ac:grpSpMkLst>
            <pc:docMk/>
            <pc:sldMk cId="282743205" sldId="2711"/>
            <ac:grpSpMk id="13" creationId="{E2142919-DFCD-4CC3-8F47-39F4CC897F58}"/>
          </ac:grpSpMkLst>
        </pc:grpChg>
        <pc:graphicFrameChg chg="add del mod modGraphic">
          <ac:chgData name="Donato Passarelli" userId="f0cfdcf5-61ca-4be8-aa94-d8e955c9f720" providerId="ADAL" clId="{B3B37232-30C1-4F32-AE07-EF4EFD710E4E}" dt="2022-10-04T20:40:35.080" v="2679" actId="21"/>
          <ac:graphicFrameMkLst>
            <pc:docMk/>
            <pc:sldMk cId="282743205" sldId="2711"/>
            <ac:graphicFrameMk id="15" creationId="{43EA6F83-1905-4252-8656-809E40B90CB8}"/>
          </ac:graphicFrameMkLst>
        </pc:graphicFrameChg>
        <pc:picChg chg="mod">
          <ac:chgData name="Donato Passarelli" userId="f0cfdcf5-61ca-4be8-aa94-d8e955c9f720" providerId="ADAL" clId="{B3B37232-30C1-4F32-AE07-EF4EFD710E4E}" dt="2022-09-27T20:20:32.321" v="1484" actId="2085"/>
          <ac:picMkLst>
            <pc:docMk/>
            <pc:sldMk cId="282743205" sldId="2711"/>
            <ac:picMk id="8" creationId="{202D57C9-5E44-45DE-90BC-98758242FA44}"/>
          </ac:picMkLst>
        </pc:picChg>
        <pc:picChg chg="add mod">
          <ac:chgData name="Donato Passarelli" userId="f0cfdcf5-61ca-4be8-aa94-d8e955c9f720" providerId="ADAL" clId="{B3B37232-30C1-4F32-AE07-EF4EFD710E4E}" dt="2022-09-27T20:19:14.261" v="1476"/>
          <ac:picMkLst>
            <pc:docMk/>
            <pc:sldMk cId="282743205" sldId="2711"/>
            <ac:picMk id="10" creationId="{E6F37B57-BA03-4A05-A3E2-CF6FE2F46951}"/>
          </ac:picMkLst>
        </pc:picChg>
      </pc:sldChg>
      <pc:sldChg chg="addSp delSp modSp new mod">
        <pc:chgData name="Donato Passarelli" userId="f0cfdcf5-61ca-4be8-aa94-d8e955c9f720" providerId="ADAL" clId="{B3B37232-30C1-4F32-AE07-EF4EFD710E4E}" dt="2022-10-04T21:02:48.474" v="3150" actId="20577"/>
        <pc:sldMkLst>
          <pc:docMk/>
          <pc:sldMk cId="1456648092" sldId="2712"/>
        </pc:sldMkLst>
        <pc:spChg chg="del mod">
          <ac:chgData name="Donato Passarelli" userId="f0cfdcf5-61ca-4be8-aa94-d8e955c9f720" providerId="ADAL" clId="{B3B37232-30C1-4F32-AE07-EF4EFD710E4E}" dt="2022-09-29T19:46:16.247" v="2386" actId="478"/>
          <ac:spMkLst>
            <pc:docMk/>
            <pc:sldMk cId="1456648092" sldId="2712"/>
            <ac:spMk id="2" creationId="{142C512C-C6D3-43F3-99BE-1205ECA12E32}"/>
          </ac:spMkLst>
        </pc:spChg>
        <pc:spChg chg="mod">
          <ac:chgData name="Donato Passarelli" userId="f0cfdcf5-61ca-4be8-aa94-d8e955c9f720" providerId="ADAL" clId="{B3B37232-30C1-4F32-AE07-EF4EFD710E4E}" dt="2022-09-27T20:13:50.277" v="1412" actId="20577"/>
          <ac:spMkLst>
            <pc:docMk/>
            <pc:sldMk cId="1456648092" sldId="2712"/>
            <ac:spMk id="3" creationId="{B7C0216D-849E-4ACE-AEB8-C3B03115C43D}"/>
          </ac:spMkLst>
        </pc:spChg>
        <pc:spChg chg="add mod">
          <ac:chgData name="Donato Passarelli" userId="f0cfdcf5-61ca-4be8-aa94-d8e955c9f720" providerId="ADAL" clId="{B3B37232-30C1-4F32-AE07-EF4EFD710E4E}" dt="2022-10-04T21:01:17.948" v="3060" actId="20577"/>
          <ac:spMkLst>
            <pc:docMk/>
            <pc:sldMk cId="1456648092" sldId="2712"/>
            <ac:spMk id="8" creationId="{3541F1CC-2F46-474E-9BA9-FA67B5FECE2E}"/>
          </ac:spMkLst>
        </pc:spChg>
        <pc:spChg chg="add mod">
          <ac:chgData name="Donato Passarelli" userId="f0cfdcf5-61ca-4be8-aa94-d8e955c9f720" providerId="ADAL" clId="{B3B37232-30C1-4F32-AE07-EF4EFD710E4E}" dt="2022-10-04T21:02:48.474" v="3150" actId="20577"/>
          <ac:spMkLst>
            <pc:docMk/>
            <pc:sldMk cId="1456648092" sldId="2712"/>
            <ac:spMk id="9" creationId="{27B83C68-AC14-48A9-9BF1-C272373D8612}"/>
          </ac:spMkLst>
        </pc:spChg>
        <pc:spChg chg="add mod">
          <ac:chgData name="Donato Passarelli" userId="f0cfdcf5-61ca-4be8-aa94-d8e955c9f720" providerId="ADAL" clId="{B3B37232-30C1-4F32-AE07-EF4EFD710E4E}" dt="2022-09-29T19:47:46.696" v="2418" actId="1582"/>
          <ac:spMkLst>
            <pc:docMk/>
            <pc:sldMk cId="1456648092" sldId="2712"/>
            <ac:spMk id="12" creationId="{53C3EA61-1028-4F4C-BC6B-12473E476E94}"/>
          </ac:spMkLst>
        </pc:spChg>
        <pc:spChg chg="add mod">
          <ac:chgData name="Donato Passarelli" userId="f0cfdcf5-61ca-4be8-aa94-d8e955c9f720" providerId="ADAL" clId="{B3B37232-30C1-4F32-AE07-EF4EFD710E4E}" dt="2022-09-29T19:47:31.823" v="2417" actId="1582"/>
          <ac:spMkLst>
            <pc:docMk/>
            <pc:sldMk cId="1456648092" sldId="2712"/>
            <ac:spMk id="13" creationId="{5F3E0BD3-09E1-448C-94A4-9D7A9A38B7FA}"/>
          </ac:spMkLst>
        </pc:spChg>
        <pc:grpChg chg="add mod">
          <ac:chgData name="Donato Passarelli" userId="f0cfdcf5-61ca-4be8-aa94-d8e955c9f720" providerId="ADAL" clId="{B3B37232-30C1-4F32-AE07-EF4EFD710E4E}" dt="2022-09-29T19:47:18.411" v="2415" actId="164"/>
          <ac:grpSpMkLst>
            <pc:docMk/>
            <pc:sldMk cId="1456648092" sldId="2712"/>
            <ac:grpSpMk id="14" creationId="{FD962CE8-3960-448F-9A5A-2178F036D3AB}"/>
          </ac:grpSpMkLst>
        </pc:grpChg>
        <pc:grpChg chg="add mod">
          <ac:chgData name="Donato Passarelli" userId="f0cfdcf5-61ca-4be8-aa94-d8e955c9f720" providerId="ADAL" clId="{B3B37232-30C1-4F32-AE07-EF4EFD710E4E}" dt="2022-09-29T19:47:23.834" v="2416" actId="164"/>
          <ac:grpSpMkLst>
            <pc:docMk/>
            <pc:sldMk cId="1456648092" sldId="2712"/>
            <ac:grpSpMk id="15" creationId="{23C5EB3D-C0D4-4C3F-B99E-6E9B9C6DE9EF}"/>
          </ac:grpSpMkLst>
        </pc:grpChg>
        <pc:picChg chg="add mod modCrop">
          <ac:chgData name="Donato Passarelli" userId="f0cfdcf5-61ca-4be8-aa94-d8e955c9f720" providerId="ADAL" clId="{B3B37232-30C1-4F32-AE07-EF4EFD710E4E}" dt="2022-09-29T19:47:18.411" v="2415" actId="164"/>
          <ac:picMkLst>
            <pc:docMk/>
            <pc:sldMk cId="1456648092" sldId="2712"/>
            <ac:picMk id="10" creationId="{A30CC8E2-9561-478E-ACAC-F0C30E21C40D}"/>
          </ac:picMkLst>
        </pc:picChg>
        <pc:picChg chg="add mod">
          <ac:chgData name="Donato Passarelli" userId="f0cfdcf5-61ca-4be8-aa94-d8e955c9f720" providerId="ADAL" clId="{B3B37232-30C1-4F32-AE07-EF4EFD710E4E}" dt="2022-09-29T19:47:23.834" v="2416" actId="164"/>
          <ac:picMkLst>
            <pc:docMk/>
            <pc:sldMk cId="1456648092" sldId="2712"/>
            <ac:picMk id="11" creationId="{A01651CF-8874-4E6E-9A36-E76696E3FABD}"/>
          </ac:picMkLst>
        </pc:picChg>
      </pc:sldChg>
      <pc:sldChg chg="addSp delSp modSp new mod">
        <pc:chgData name="Donato Passarelli" userId="f0cfdcf5-61ca-4be8-aa94-d8e955c9f720" providerId="ADAL" clId="{B3B37232-30C1-4F32-AE07-EF4EFD710E4E}" dt="2022-09-29T19:41:57.794" v="2353"/>
        <pc:sldMkLst>
          <pc:docMk/>
          <pc:sldMk cId="2548145605" sldId="2713"/>
        </pc:sldMkLst>
        <pc:spChg chg="del">
          <ac:chgData name="Donato Passarelli" userId="f0cfdcf5-61ca-4be8-aa94-d8e955c9f720" providerId="ADAL" clId="{B3B37232-30C1-4F32-AE07-EF4EFD710E4E}" dt="2022-09-27T20:23:03.328" v="1580" actId="478"/>
          <ac:spMkLst>
            <pc:docMk/>
            <pc:sldMk cId="2548145605" sldId="2713"/>
            <ac:spMk id="2" creationId="{53D6AF14-7DC3-4A1A-B8DB-8BD7C73ABC0C}"/>
          </ac:spMkLst>
        </pc:spChg>
        <pc:spChg chg="mod">
          <ac:chgData name="Donato Passarelli" userId="f0cfdcf5-61ca-4be8-aa94-d8e955c9f720" providerId="ADAL" clId="{B3B37232-30C1-4F32-AE07-EF4EFD710E4E}" dt="2022-09-27T20:23:00.414" v="1579"/>
          <ac:spMkLst>
            <pc:docMk/>
            <pc:sldMk cId="2548145605" sldId="2713"/>
            <ac:spMk id="3" creationId="{ED2AC97C-E153-4AFC-846D-98C0DF2C1245}"/>
          </ac:spMkLst>
        </pc:spChg>
        <pc:spChg chg="add mod">
          <ac:chgData name="Donato Passarelli" userId="f0cfdcf5-61ca-4be8-aa94-d8e955c9f720" providerId="ADAL" clId="{B3B37232-30C1-4F32-AE07-EF4EFD710E4E}" dt="2022-09-27T20:22:51.628" v="1578"/>
          <ac:spMkLst>
            <pc:docMk/>
            <pc:sldMk cId="2548145605" sldId="2713"/>
            <ac:spMk id="8" creationId="{26EDE340-7E22-4E2A-A5DB-B2796D165F3D}"/>
          </ac:spMkLst>
        </pc:spChg>
        <pc:spChg chg="add mod">
          <ac:chgData name="Donato Passarelli" userId="f0cfdcf5-61ca-4be8-aa94-d8e955c9f720" providerId="ADAL" clId="{B3B37232-30C1-4F32-AE07-EF4EFD710E4E}" dt="2022-09-27T20:22:51.628" v="1578"/>
          <ac:spMkLst>
            <pc:docMk/>
            <pc:sldMk cId="2548145605" sldId="2713"/>
            <ac:spMk id="9" creationId="{2AEB38D2-E07E-4E26-BD84-77D9CCE85780}"/>
          </ac:spMkLst>
        </pc:spChg>
        <pc:spChg chg="add mod">
          <ac:chgData name="Donato Passarelli" userId="f0cfdcf5-61ca-4be8-aa94-d8e955c9f720" providerId="ADAL" clId="{B3B37232-30C1-4F32-AE07-EF4EFD710E4E}" dt="2022-09-27T20:22:51.628" v="1578"/>
          <ac:spMkLst>
            <pc:docMk/>
            <pc:sldMk cId="2548145605" sldId="2713"/>
            <ac:spMk id="10" creationId="{149BA0F4-BDDE-4DC7-9F04-4C411FA54778}"/>
          </ac:spMkLst>
        </pc:spChg>
        <pc:spChg chg="add mod">
          <ac:chgData name="Donato Passarelli" userId="f0cfdcf5-61ca-4be8-aa94-d8e955c9f720" providerId="ADAL" clId="{B3B37232-30C1-4F32-AE07-EF4EFD710E4E}" dt="2022-09-27T20:22:51.628" v="1578"/>
          <ac:spMkLst>
            <pc:docMk/>
            <pc:sldMk cId="2548145605" sldId="2713"/>
            <ac:spMk id="13" creationId="{0C258714-7AAF-4247-8D3A-21A863C9F31E}"/>
          </ac:spMkLst>
        </pc:spChg>
        <pc:spChg chg="add mod">
          <ac:chgData name="Donato Passarelli" userId="f0cfdcf5-61ca-4be8-aa94-d8e955c9f720" providerId="ADAL" clId="{B3B37232-30C1-4F32-AE07-EF4EFD710E4E}" dt="2022-09-27T20:22:51.628" v="1578"/>
          <ac:spMkLst>
            <pc:docMk/>
            <pc:sldMk cId="2548145605" sldId="2713"/>
            <ac:spMk id="14" creationId="{96DB0215-10EB-4635-83D5-747280771EEA}"/>
          </ac:spMkLst>
        </pc:spChg>
        <pc:spChg chg="add mod">
          <ac:chgData name="Donato Passarelli" userId="f0cfdcf5-61ca-4be8-aa94-d8e955c9f720" providerId="ADAL" clId="{B3B37232-30C1-4F32-AE07-EF4EFD710E4E}" dt="2022-09-27T20:22:51.628" v="1578"/>
          <ac:spMkLst>
            <pc:docMk/>
            <pc:sldMk cId="2548145605" sldId="2713"/>
            <ac:spMk id="15" creationId="{81B1E14F-DD1E-4534-AD20-3572F3B01FB9}"/>
          </ac:spMkLst>
        </pc:spChg>
        <pc:spChg chg="add mod">
          <ac:chgData name="Donato Passarelli" userId="f0cfdcf5-61ca-4be8-aa94-d8e955c9f720" providerId="ADAL" clId="{B3B37232-30C1-4F32-AE07-EF4EFD710E4E}" dt="2022-09-29T19:41:57.794" v="2353"/>
          <ac:spMkLst>
            <pc:docMk/>
            <pc:sldMk cId="2548145605" sldId="2713"/>
            <ac:spMk id="16" creationId="{C7A9078A-5DA5-4D39-9618-0BA258448D65}"/>
          </ac:spMkLst>
        </pc:spChg>
        <pc:picChg chg="add mod">
          <ac:chgData name="Donato Passarelli" userId="f0cfdcf5-61ca-4be8-aa94-d8e955c9f720" providerId="ADAL" clId="{B3B37232-30C1-4F32-AE07-EF4EFD710E4E}" dt="2022-09-27T20:22:51.628" v="1578"/>
          <ac:picMkLst>
            <pc:docMk/>
            <pc:sldMk cId="2548145605" sldId="2713"/>
            <ac:picMk id="7" creationId="{3893E5FB-4676-4FA9-BB2A-1B2CE57F613B}"/>
          </ac:picMkLst>
        </pc:picChg>
        <pc:picChg chg="add mod">
          <ac:chgData name="Donato Passarelli" userId="f0cfdcf5-61ca-4be8-aa94-d8e955c9f720" providerId="ADAL" clId="{B3B37232-30C1-4F32-AE07-EF4EFD710E4E}" dt="2022-09-27T20:22:51.628" v="1578"/>
          <ac:picMkLst>
            <pc:docMk/>
            <pc:sldMk cId="2548145605" sldId="2713"/>
            <ac:picMk id="11" creationId="{3A2FB008-C404-459B-874A-D9AC7830395C}"/>
          </ac:picMkLst>
        </pc:picChg>
        <pc:picChg chg="add mod">
          <ac:chgData name="Donato Passarelli" userId="f0cfdcf5-61ca-4be8-aa94-d8e955c9f720" providerId="ADAL" clId="{B3B37232-30C1-4F32-AE07-EF4EFD710E4E}" dt="2022-09-27T20:22:51.628" v="1578"/>
          <ac:picMkLst>
            <pc:docMk/>
            <pc:sldMk cId="2548145605" sldId="2713"/>
            <ac:picMk id="12" creationId="{2D456FF0-8532-4553-87A5-9EFABFF0B951}"/>
          </ac:picMkLst>
        </pc:picChg>
      </pc:sldChg>
      <pc:sldChg chg="modSp add mod ord">
        <pc:chgData name="Donato Passarelli" userId="f0cfdcf5-61ca-4be8-aa94-d8e955c9f720" providerId="ADAL" clId="{B3B37232-30C1-4F32-AE07-EF4EFD710E4E}" dt="2022-09-27T20:15:31.777" v="1465" actId="20577"/>
        <pc:sldMkLst>
          <pc:docMk/>
          <pc:sldMk cId="456134021" sldId="2714"/>
        </pc:sldMkLst>
        <pc:spChg chg="mod">
          <ac:chgData name="Donato Passarelli" userId="f0cfdcf5-61ca-4be8-aa94-d8e955c9f720" providerId="ADAL" clId="{B3B37232-30C1-4F32-AE07-EF4EFD710E4E}" dt="2022-09-27T20:15:31.777" v="1465" actId="20577"/>
          <ac:spMkLst>
            <pc:docMk/>
            <pc:sldMk cId="456134021" sldId="2714"/>
            <ac:spMk id="7" creationId="{9C15D4C7-331E-48B3-AC60-78539643F66D}"/>
          </ac:spMkLst>
        </pc:spChg>
      </pc:sldChg>
      <pc:sldChg chg="modSp add mod ord">
        <pc:chgData name="Donato Passarelli" userId="f0cfdcf5-61ca-4be8-aa94-d8e955c9f720" providerId="ADAL" clId="{B3B37232-30C1-4F32-AE07-EF4EFD710E4E}" dt="2022-09-27T20:15:44.444" v="1475" actId="20577"/>
        <pc:sldMkLst>
          <pc:docMk/>
          <pc:sldMk cId="2581321305" sldId="2715"/>
        </pc:sldMkLst>
        <pc:spChg chg="mod">
          <ac:chgData name="Donato Passarelli" userId="f0cfdcf5-61ca-4be8-aa94-d8e955c9f720" providerId="ADAL" clId="{B3B37232-30C1-4F32-AE07-EF4EFD710E4E}" dt="2022-09-27T20:15:44.444" v="1475" actId="20577"/>
          <ac:spMkLst>
            <pc:docMk/>
            <pc:sldMk cId="2581321305" sldId="2715"/>
            <ac:spMk id="7" creationId="{9C15D4C7-331E-48B3-AC60-78539643F66D}"/>
          </ac:spMkLst>
        </pc:spChg>
      </pc:sldChg>
      <pc:sldChg chg="addSp delSp modSp new mod">
        <pc:chgData name="Donato Passarelli" userId="f0cfdcf5-61ca-4be8-aa94-d8e955c9f720" providerId="ADAL" clId="{B3B37232-30C1-4F32-AE07-EF4EFD710E4E}" dt="2022-09-29T19:42:00.611" v="2354"/>
        <pc:sldMkLst>
          <pc:docMk/>
          <pc:sldMk cId="2319586565" sldId="2716"/>
        </pc:sldMkLst>
        <pc:spChg chg="del">
          <ac:chgData name="Donato Passarelli" userId="f0cfdcf5-61ca-4be8-aa94-d8e955c9f720" providerId="ADAL" clId="{B3B37232-30C1-4F32-AE07-EF4EFD710E4E}" dt="2022-09-27T21:03:45.299" v="1584" actId="478"/>
          <ac:spMkLst>
            <pc:docMk/>
            <pc:sldMk cId="2319586565" sldId="2716"/>
            <ac:spMk id="2" creationId="{3895D442-598A-44D7-A10D-28EEE55176FB}"/>
          </ac:spMkLst>
        </pc:spChg>
        <pc:spChg chg="mod">
          <ac:chgData name="Donato Passarelli" userId="f0cfdcf5-61ca-4be8-aa94-d8e955c9f720" providerId="ADAL" clId="{B3B37232-30C1-4F32-AE07-EF4EFD710E4E}" dt="2022-09-27T21:03:40.182" v="1583"/>
          <ac:spMkLst>
            <pc:docMk/>
            <pc:sldMk cId="2319586565" sldId="2716"/>
            <ac:spMk id="3" creationId="{D08DCC59-1914-4D9E-AFAE-DE5CD40A0B0E}"/>
          </ac:spMkLst>
        </pc:spChg>
        <pc:spChg chg="add mod">
          <ac:chgData name="Donato Passarelli" userId="f0cfdcf5-61ca-4be8-aa94-d8e955c9f720" providerId="ADAL" clId="{B3B37232-30C1-4F32-AE07-EF4EFD710E4E}" dt="2022-09-27T21:03:31.916" v="1582"/>
          <ac:spMkLst>
            <pc:docMk/>
            <pc:sldMk cId="2319586565" sldId="2716"/>
            <ac:spMk id="7" creationId="{00529E0D-F0EC-445F-9427-A9B3E660E3F9}"/>
          </ac:spMkLst>
        </pc:spChg>
        <pc:spChg chg="add mod">
          <ac:chgData name="Donato Passarelli" userId="f0cfdcf5-61ca-4be8-aa94-d8e955c9f720" providerId="ADAL" clId="{B3B37232-30C1-4F32-AE07-EF4EFD710E4E}" dt="2022-09-27T21:03:31.916" v="1582"/>
          <ac:spMkLst>
            <pc:docMk/>
            <pc:sldMk cId="2319586565" sldId="2716"/>
            <ac:spMk id="9" creationId="{A81424D5-9492-441E-A799-05A522394F78}"/>
          </ac:spMkLst>
        </pc:spChg>
        <pc:spChg chg="add mod">
          <ac:chgData name="Donato Passarelli" userId="f0cfdcf5-61ca-4be8-aa94-d8e955c9f720" providerId="ADAL" clId="{B3B37232-30C1-4F32-AE07-EF4EFD710E4E}" dt="2022-09-27T21:03:31.916" v="1582"/>
          <ac:spMkLst>
            <pc:docMk/>
            <pc:sldMk cId="2319586565" sldId="2716"/>
            <ac:spMk id="10" creationId="{3B88ECB9-2A2A-426A-A256-3A8920D558D3}"/>
          </ac:spMkLst>
        </pc:spChg>
        <pc:spChg chg="add mod">
          <ac:chgData name="Donato Passarelli" userId="f0cfdcf5-61ca-4be8-aa94-d8e955c9f720" providerId="ADAL" clId="{B3B37232-30C1-4F32-AE07-EF4EFD710E4E}" dt="2022-09-29T19:42:00.611" v="2354"/>
          <ac:spMkLst>
            <pc:docMk/>
            <pc:sldMk cId="2319586565" sldId="2716"/>
            <ac:spMk id="11" creationId="{3BFEA0C2-1689-4856-AF22-07D306D2ED58}"/>
          </ac:spMkLst>
        </pc:spChg>
        <pc:graphicFrameChg chg="add mod">
          <ac:chgData name="Donato Passarelli" userId="f0cfdcf5-61ca-4be8-aa94-d8e955c9f720" providerId="ADAL" clId="{B3B37232-30C1-4F32-AE07-EF4EFD710E4E}" dt="2022-09-27T21:03:31.916" v="1582"/>
          <ac:graphicFrameMkLst>
            <pc:docMk/>
            <pc:sldMk cId="2319586565" sldId="2716"/>
            <ac:graphicFrameMk id="8" creationId="{8D3D1F4C-67A2-4AAA-B348-5DE5D7191F04}"/>
          </ac:graphicFrameMkLst>
        </pc:graphicFrameChg>
      </pc:sldChg>
      <pc:sldChg chg="addSp modSp new del mod">
        <pc:chgData name="Donato Passarelli" userId="f0cfdcf5-61ca-4be8-aa94-d8e955c9f720" providerId="ADAL" clId="{B3B37232-30C1-4F32-AE07-EF4EFD710E4E}" dt="2022-09-29T19:48:07.805" v="2419" actId="2696"/>
        <pc:sldMkLst>
          <pc:docMk/>
          <pc:sldMk cId="22900524" sldId="2717"/>
        </pc:sldMkLst>
        <pc:picChg chg="add mod">
          <ac:chgData name="Donato Passarelli" userId="f0cfdcf5-61ca-4be8-aa94-d8e955c9f720" providerId="ADAL" clId="{B3B37232-30C1-4F32-AE07-EF4EFD710E4E}" dt="2022-09-27T21:22:45.708" v="1587" actId="1076"/>
          <ac:picMkLst>
            <pc:docMk/>
            <pc:sldMk cId="22900524" sldId="2717"/>
            <ac:picMk id="7" creationId="{BACDD8B1-AB82-4217-952E-F125ED76DF8E}"/>
          </ac:picMkLst>
        </pc:picChg>
      </pc:sldChg>
      <pc:sldChg chg="addSp delSp modSp new mod">
        <pc:chgData name="Donato Passarelli" userId="f0cfdcf5-61ca-4be8-aa94-d8e955c9f720" providerId="ADAL" clId="{B3B37232-30C1-4F32-AE07-EF4EFD710E4E}" dt="2022-09-29T19:42:03.826" v="2355"/>
        <pc:sldMkLst>
          <pc:docMk/>
          <pc:sldMk cId="2666903307" sldId="2718"/>
        </pc:sldMkLst>
        <pc:spChg chg="del mod">
          <ac:chgData name="Donato Passarelli" userId="f0cfdcf5-61ca-4be8-aa94-d8e955c9f720" providerId="ADAL" clId="{B3B37232-30C1-4F32-AE07-EF4EFD710E4E}" dt="2022-09-27T21:26:30.554" v="1591" actId="478"/>
          <ac:spMkLst>
            <pc:docMk/>
            <pc:sldMk cId="2666903307" sldId="2718"/>
            <ac:spMk id="2" creationId="{67DE86AC-7457-4CF5-9EFC-66B63C6E62D7}"/>
          </ac:spMkLst>
        </pc:spChg>
        <pc:spChg chg="mod">
          <ac:chgData name="Donato Passarelli" userId="f0cfdcf5-61ca-4be8-aa94-d8e955c9f720" providerId="ADAL" clId="{B3B37232-30C1-4F32-AE07-EF4EFD710E4E}" dt="2022-09-27T21:26:37.571" v="1593"/>
          <ac:spMkLst>
            <pc:docMk/>
            <pc:sldMk cId="2666903307" sldId="2718"/>
            <ac:spMk id="3" creationId="{02A3C4DA-3D1F-434E-BFE3-F5E82BEFF89B}"/>
          </ac:spMkLst>
        </pc:spChg>
        <pc:spChg chg="add mod">
          <ac:chgData name="Donato Passarelli" userId="f0cfdcf5-61ca-4be8-aa94-d8e955c9f720" providerId="ADAL" clId="{B3B37232-30C1-4F32-AE07-EF4EFD710E4E}" dt="2022-09-27T21:26:31.304" v="1592"/>
          <ac:spMkLst>
            <pc:docMk/>
            <pc:sldMk cId="2666903307" sldId="2718"/>
            <ac:spMk id="7" creationId="{BE33A24F-4840-4AE6-9CDA-B9EA1CB1DA11}"/>
          </ac:spMkLst>
        </pc:spChg>
        <pc:spChg chg="add mod">
          <ac:chgData name="Donato Passarelli" userId="f0cfdcf5-61ca-4be8-aa94-d8e955c9f720" providerId="ADAL" clId="{B3B37232-30C1-4F32-AE07-EF4EFD710E4E}" dt="2022-09-29T19:42:03.826" v="2355"/>
          <ac:spMkLst>
            <pc:docMk/>
            <pc:sldMk cId="2666903307" sldId="2718"/>
            <ac:spMk id="8" creationId="{F48771EA-4525-42DB-A07E-19ABD2CD2C84}"/>
          </ac:spMkLst>
        </pc:spChg>
      </pc:sldChg>
      <pc:sldChg chg="addSp delSp modSp new mod ord">
        <pc:chgData name="Donato Passarelli" userId="f0cfdcf5-61ca-4be8-aa94-d8e955c9f720" providerId="ADAL" clId="{B3B37232-30C1-4F32-AE07-EF4EFD710E4E}" dt="2022-09-29T19:42:16.927" v="2358"/>
        <pc:sldMkLst>
          <pc:docMk/>
          <pc:sldMk cId="127169672" sldId="2719"/>
        </pc:sldMkLst>
        <pc:spChg chg="del">
          <ac:chgData name="Donato Passarelli" userId="f0cfdcf5-61ca-4be8-aa94-d8e955c9f720" providerId="ADAL" clId="{B3B37232-30C1-4F32-AE07-EF4EFD710E4E}" dt="2022-09-27T21:26:57.071" v="1595" actId="478"/>
          <ac:spMkLst>
            <pc:docMk/>
            <pc:sldMk cId="127169672" sldId="2719"/>
            <ac:spMk id="2" creationId="{2F646981-73B1-46B2-8EFB-006E6EC48ED8}"/>
          </ac:spMkLst>
        </pc:spChg>
        <pc:spChg chg="mod">
          <ac:chgData name="Donato Passarelli" userId="f0cfdcf5-61ca-4be8-aa94-d8e955c9f720" providerId="ADAL" clId="{B3B37232-30C1-4F32-AE07-EF4EFD710E4E}" dt="2022-09-27T21:27:03.954" v="1597"/>
          <ac:spMkLst>
            <pc:docMk/>
            <pc:sldMk cId="127169672" sldId="2719"/>
            <ac:spMk id="3" creationId="{B3BD60F9-8D89-4E8B-A5D8-DBECD2C8A55B}"/>
          </ac:spMkLst>
        </pc:spChg>
        <pc:spChg chg="add mod">
          <ac:chgData name="Donato Passarelli" userId="f0cfdcf5-61ca-4be8-aa94-d8e955c9f720" providerId="ADAL" clId="{B3B37232-30C1-4F32-AE07-EF4EFD710E4E}" dt="2022-09-27T21:26:58.254" v="1596"/>
          <ac:spMkLst>
            <pc:docMk/>
            <pc:sldMk cId="127169672" sldId="2719"/>
            <ac:spMk id="7" creationId="{0CFA8E0E-D47F-468A-9DBB-6C356EE91E44}"/>
          </ac:spMkLst>
        </pc:spChg>
        <pc:spChg chg="add mod">
          <ac:chgData name="Donato Passarelli" userId="f0cfdcf5-61ca-4be8-aa94-d8e955c9f720" providerId="ADAL" clId="{B3B37232-30C1-4F32-AE07-EF4EFD710E4E}" dt="2022-09-29T19:42:16.927" v="2358"/>
          <ac:spMkLst>
            <pc:docMk/>
            <pc:sldMk cId="127169672" sldId="2719"/>
            <ac:spMk id="8" creationId="{68489260-E933-463A-9246-DB636F407557}"/>
          </ac:spMkLst>
        </pc:spChg>
      </pc:sldChg>
      <pc:sldChg chg="addSp modSp new mod">
        <pc:chgData name="Donato Passarelli" userId="f0cfdcf5-61ca-4be8-aa94-d8e955c9f720" providerId="ADAL" clId="{B3B37232-30C1-4F32-AE07-EF4EFD710E4E}" dt="2022-09-29T19:41:55.390" v="2352"/>
        <pc:sldMkLst>
          <pc:docMk/>
          <pc:sldMk cId="726944362" sldId="2720"/>
        </pc:sldMkLst>
        <pc:spChg chg="mod">
          <ac:chgData name="Donato Passarelli" userId="f0cfdcf5-61ca-4be8-aa94-d8e955c9f720" providerId="ADAL" clId="{B3B37232-30C1-4F32-AE07-EF4EFD710E4E}" dt="2022-09-29T19:41:53.077" v="2351" actId="20577"/>
          <ac:spMkLst>
            <pc:docMk/>
            <pc:sldMk cId="726944362" sldId="2720"/>
            <ac:spMk id="2" creationId="{165B4FD3-AE00-4BE2-B28A-8BA48FB81A79}"/>
          </ac:spMkLst>
        </pc:spChg>
        <pc:spChg chg="mod">
          <ac:chgData name="Donato Passarelli" userId="f0cfdcf5-61ca-4be8-aa94-d8e955c9f720" providerId="ADAL" clId="{B3B37232-30C1-4F32-AE07-EF4EFD710E4E}" dt="2022-09-27T21:39:08.406" v="1660" actId="20577"/>
          <ac:spMkLst>
            <pc:docMk/>
            <pc:sldMk cId="726944362" sldId="2720"/>
            <ac:spMk id="3" creationId="{637F1E4A-1B00-4C56-833D-3DAC78075679}"/>
          </ac:spMkLst>
        </pc:spChg>
        <pc:spChg chg="add mod">
          <ac:chgData name="Donato Passarelli" userId="f0cfdcf5-61ca-4be8-aa94-d8e955c9f720" providerId="ADAL" clId="{B3B37232-30C1-4F32-AE07-EF4EFD710E4E}" dt="2022-09-29T19:41:55.390" v="2352"/>
          <ac:spMkLst>
            <pc:docMk/>
            <pc:sldMk cId="726944362" sldId="2720"/>
            <ac:spMk id="7" creationId="{AB3D8617-F3C4-46DD-82E4-884907C17A87}"/>
          </ac:spMkLst>
        </pc:spChg>
      </pc:sldChg>
      <pc:sldChg chg="addSp delSp modSp new mod ord">
        <pc:chgData name="Donato Passarelli" userId="f0cfdcf5-61ca-4be8-aa94-d8e955c9f720" providerId="ADAL" clId="{B3B37232-30C1-4F32-AE07-EF4EFD710E4E}" dt="2022-09-29T20:15:26.025" v="2615"/>
        <pc:sldMkLst>
          <pc:docMk/>
          <pc:sldMk cId="568775433" sldId="2721"/>
        </pc:sldMkLst>
        <pc:spChg chg="del">
          <ac:chgData name="Donato Passarelli" userId="f0cfdcf5-61ca-4be8-aa94-d8e955c9f720" providerId="ADAL" clId="{B3B37232-30C1-4F32-AE07-EF4EFD710E4E}" dt="2022-09-27T21:41:38.039" v="1677" actId="478"/>
          <ac:spMkLst>
            <pc:docMk/>
            <pc:sldMk cId="568775433" sldId="2721"/>
            <ac:spMk id="2" creationId="{52E392E4-03D0-4D06-9613-B344011D6FEA}"/>
          </ac:spMkLst>
        </pc:spChg>
        <pc:spChg chg="mod">
          <ac:chgData name="Donato Passarelli" userId="f0cfdcf5-61ca-4be8-aa94-d8e955c9f720" providerId="ADAL" clId="{B3B37232-30C1-4F32-AE07-EF4EFD710E4E}" dt="2022-09-27T21:41:31.539" v="1676"/>
          <ac:spMkLst>
            <pc:docMk/>
            <pc:sldMk cId="568775433" sldId="2721"/>
            <ac:spMk id="3" creationId="{A1B97425-1A98-409E-A701-720514F2B187}"/>
          </ac:spMkLst>
        </pc:spChg>
        <pc:spChg chg="add mod">
          <ac:chgData name="Donato Passarelli" userId="f0cfdcf5-61ca-4be8-aa94-d8e955c9f720" providerId="ADAL" clId="{B3B37232-30C1-4F32-AE07-EF4EFD710E4E}" dt="2022-09-27T21:41:25.439" v="1675"/>
          <ac:spMkLst>
            <pc:docMk/>
            <pc:sldMk cId="568775433" sldId="2721"/>
            <ac:spMk id="8" creationId="{D9C48845-DE56-422C-BECC-D5F81FBA6071}"/>
          </ac:spMkLst>
        </pc:spChg>
        <pc:spChg chg="add mod">
          <ac:chgData name="Donato Passarelli" userId="f0cfdcf5-61ca-4be8-aa94-d8e955c9f720" providerId="ADAL" clId="{B3B37232-30C1-4F32-AE07-EF4EFD710E4E}" dt="2022-09-27T21:41:25.439" v="1675"/>
          <ac:spMkLst>
            <pc:docMk/>
            <pc:sldMk cId="568775433" sldId="2721"/>
            <ac:spMk id="9" creationId="{935BD8C7-70B2-4AF9-8313-E548122E2ED2}"/>
          </ac:spMkLst>
        </pc:spChg>
        <pc:picChg chg="add mod">
          <ac:chgData name="Donato Passarelli" userId="f0cfdcf5-61ca-4be8-aa94-d8e955c9f720" providerId="ADAL" clId="{B3B37232-30C1-4F32-AE07-EF4EFD710E4E}" dt="2022-09-27T21:41:25.439" v="1675"/>
          <ac:picMkLst>
            <pc:docMk/>
            <pc:sldMk cId="568775433" sldId="2721"/>
            <ac:picMk id="7" creationId="{0B2C0349-D374-41FA-9BAB-D7F53FE48D01}"/>
          </ac:picMkLst>
        </pc:picChg>
      </pc:sldChg>
      <pc:sldChg chg="addSp delSp modSp new mod ord">
        <pc:chgData name="Donato Passarelli" userId="f0cfdcf5-61ca-4be8-aa94-d8e955c9f720" providerId="ADAL" clId="{B3B37232-30C1-4F32-AE07-EF4EFD710E4E}" dt="2022-09-29T20:15:26.025" v="2615"/>
        <pc:sldMkLst>
          <pc:docMk/>
          <pc:sldMk cId="1670543366" sldId="2722"/>
        </pc:sldMkLst>
        <pc:spChg chg="del">
          <ac:chgData name="Donato Passarelli" userId="f0cfdcf5-61ca-4be8-aa94-d8e955c9f720" providerId="ADAL" clId="{B3B37232-30C1-4F32-AE07-EF4EFD710E4E}" dt="2022-09-27T21:44:57.514" v="1688" actId="478"/>
          <ac:spMkLst>
            <pc:docMk/>
            <pc:sldMk cId="1670543366" sldId="2722"/>
            <ac:spMk id="2" creationId="{B5B5B0E4-AE9F-4B99-A628-7DF0223DB7CA}"/>
          </ac:spMkLst>
        </pc:spChg>
        <pc:spChg chg="mod">
          <ac:chgData name="Donato Passarelli" userId="f0cfdcf5-61ca-4be8-aa94-d8e955c9f720" providerId="ADAL" clId="{B3B37232-30C1-4F32-AE07-EF4EFD710E4E}" dt="2022-09-27T21:45:04.214" v="1690"/>
          <ac:spMkLst>
            <pc:docMk/>
            <pc:sldMk cId="1670543366" sldId="2722"/>
            <ac:spMk id="3" creationId="{9884929E-1ED6-47D0-98DA-1877A0F6837B}"/>
          </ac:spMkLst>
        </pc:spChg>
        <pc:spChg chg="add mod">
          <ac:chgData name="Donato Passarelli" userId="f0cfdcf5-61ca-4be8-aa94-d8e955c9f720" providerId="ADAL" clId="{B3B37232-30C1-4F32-AE07-EF4EFD710E4E}" dt="2022-09-27T21:44:58.181" v="1689"/>
          <ac:spMkLst>
            <pc:docMk/>
            <pc:sldMk cId="1670543366" sldId="2722"/>
            <ac:spMk id="8" creationId="{736B7836-55D3-47A3-A0DC-43B60AFB0146}"/>
          </ac:spMkLst>
        </pc:spChg>
        <pc:picChg chg="add mod">
          <ac:chgData name="Donato Passarelli" userId="f0cfdcf5-61ca-4be8-aa94-d8e955c9f720" providerId="ADAL" clId="{B3B37232-30C1-4F32-AE07-EF4EFD710E4E}" dt="2022-09-27T21:44:58.181" v="1689"/>
          <ac:picMkLst>
            <pc:docMk/>
            <pc:sldMk cId="1670543366" sldId="2722"/>
            <ac:picMk id="7" creationId="{3DB45FEB-272A-48BE-BE47-16B42590A253}"/>
          </ac:picMkLst>
        </pc:picChg>
      </pc:sldChg>
      <pc:sldChg chg="addSp delSp modSp new mod ord">
        <pc:chgData name="Donato Passarelli" userId="f0cfdcf5-61ca-4be8-aa94-d8e955c9f720" providerId="ADAL" clId="{B3B37232-30C1-4F32-AE07-EF4EFD710E4E}" dt="2022-09-29T20:15:26.025" v="2615"/>
        <pc:sldMkLst>
          <pc:docMk/>
          <pc:sldMk cId="1188989899" sldId="2723"/>
        </pc:sldMkLst>
        <pc:spChg chg="del">
          <ac:chgData name="Donato Passarelli" userId="f0cfdcf5-61ca-4be8-aa94-d8e955c9f720" providerId="ADAL" clId="{B3B37232-30C1-4F32-AE07-EF4EFD710E4E}" dt="2022-09-27T21:51:12.526" v="1707" actId="478"/>
          <ac:spMkLst>
            <pc:docMk/>
            <pc:sldMk cId="1188989899" sldId="2723"/>
            <ac:spMk id="2" creationId="{4616CB4E-EBCC-4C80-89EE-26668E509884}"/>
          </ac:spMkLst>
        </pc:spChg>
        <pc:spChg chg="mod">
          <ac:chgData name="Donato Passarelli" userId="f0cfdcf5-61ca-4be8-aa94-d8e955c9f720" providerId="ADAL" clId="{B3B37232-30C1-4F32-AE07-EF4EFD710E4E}" dt="2022-09-27T21:51:09.476" v="1706"/>
          <ac:spMkLst>
            <pc:docMk/>
            <pc:sldMk cId="1188989899" sldId="2723"/>
            <ac:spMk id="3" creationId="{CAE1E861-9389-4106-A364-9919CA485049}"/>
          </ac:spMkLst>
        </pc:spChg>
        <pc:spChg chg="add mod">
          <ac:chgData name="Donato Passarelli" userId="f0cfdcf5-61ca-4be8-aa94-d8e955c9f720" providerId="ADAL" clId="{B3B37232-30C1-4F32-AE07-EF4EFD710E4E}" dt="2022-09-27T21:50:51.609" v="1704"/>
          <ac:spMkLst>
            <pc:docMk/>
            <pc:sldMk cId="1188989899" sldId="2723"/>
            <ac:spMk id="7" creationId="{6D693C98-6930-43B7-8F31-08497FF17CF5}"/>
          </ac:spMkLst>
        </pc:spChg>
        <pc:spChg chg="add mod">
          <ac:chgData name="Donato Passarelli" userId="f0cfdcf5-61ca-4be8-aa94-d8e955c9f720" providerId="ADAL" clId="{B3B37232-30C1-4F32-AE07-EF4EFD710E4E}" dt="2022-09-27T21:50:51.609" v="1704"/>
          <ac:spMkLst>
            <pc:docMk/>
            <pc:sldMk cId="1188989899" sldId="2723"/>
            <ac:spMk id="10" creationId="{C9A67F8B-2D02-485A-9661-9CA2C5F7F177}"/>
          </ac:spMkLst>
        </pc:spChg>
        <pc:picChg chg="add mod">
          <ac:chgData name="Donato Passarelli" userId="f0cfdcf5-61ca-4be8-aa94-d8e955c9f720" providerId="ADAL" clId="{B3B37232-30C1-4F32-AE07-EF4EFD710E4E}" dt="2022-09-27T21:50:51.609" v="1704"/>
          <ac:picMkLst>
            <pc:docMk/>
            <pc:sldMk cId="1188989899" sldId="2723"/>
            <ac:picMk id="8" creationId="{56BE3320-0570-4A69-8362-87330DF795C8}"/>
          </ac:picMkLst>
        </pc:picChg>
        <pc:picChg chg="add mod">
          <ac:chgData name="Donato Passarelli" userId="f0cfdcf5-61ca-4be8-aa94-d8e955c9f720" providerId="ADAL" clId="{B3B37232-30C1-4F32-AE07-EF4EFD710E4E}" dt="2022-09-27T21:50:51.609" v="1704"/>
          <ac:picMkLst>
            <pc:docMk/>
            <pc:sldMk cId="1188989899" sldId="2723"/>
            <ac:picMk id="9" creationId="{232EDC96-0B44-47C6-89DA-C276AB97D450}"/>
          </ac:picMkLst>
        </pc:picChg>
        <pc:picChg chg="add mod">
          <ac:chgData name="Donato Passarelli" userId="f0cfdcf5-61ca-4be8-aa94-d8e955c9f720" providerId="ADAL" clId="{B3B37232-30C1-4F32-AE07-EF4EFD710E4E}" dt="2022-09-27T21:50:58.426" v="1705"/>
          <ac:picMkLst>
            <pc:docMk/>
            <pc:sldMk cId="1188989899" sldId="2723"/>
            <ac:picMk id="11" creationId="{8C9767F7-39D2-4701-ADD9-8235DECEC34E}"/>
          </ac:picMkLst>
        </pc:picChg>
        <pc:picChg chg="add mod">
          <ac:chgData name="Donato Passarelli" userId="f0cfdcf5-61ca-4be8-aa94-d8e955c9f720" providerId="ADAL" clId="{B3B37232-30C1-4F32-AE07-EF4EFD710E4E}" dt="2022-09-27T21:50:58.426" v="1705"/>
          <ac:picMkLst>
            <pc:docMk/>
            <pc:sldMk cId="1188989899" sldId="2723"/>
            <ac:picMk id="12" creationId="{5CE162A3-64D4-4B55-85E0-E79CD810915C}"/>
          </ac:picMkLst>
        </pc:picChg>
      </pc:sldChg>
      <pc:sldMasterChg chg="modSldLayout">
        <pc:chgData name="Donato Passarelli" userId="f0cfdcf5-61ca-4be8-aa94-d8e955c9f720" providerId="ADAL" clId="{B3B37232-30C1-4F32-AE07-EF4EFD710E4E}" dt="2022-09-27T17:44:17.667" v="61" actId="478"/>
        <pc:sldMasterMkLst>
          <pc:docMk/>
          <pc:sldMasterMk cId="1078415588" sldId="2147484154"/>
        </pc:sldMasterMkLst>
        <pc:sldLayoutChg chg="delSp modSp mod">
          <pc:chgData name="Donato Passarelli" userId="f0cfdcf5-61ca-4be8-aa94-d8e955c9f720" providerId="ADAL" clId="{B3B37232-30C1-4F32-AE07-EF4EFD710E4E}" dt="2022-09-27T17:44:17.667" v="61" actId="478"/>
          <pc:sldLayoutMkLst>
            <pc:docMk/>
            <pc:sldMasterMk cId="1078415588" sldId="2147484154"/>
            <pc:sldLayoutMk cId="3705137768" sldId="2147484155"/>
          </pc:sldLayoutMkLst>
          <pc:spChg chg="del mod">
            <ac:chgData name="Donato Passarelli" userId="f0cfdcf5-61ca-4be8-aa94-d8e955c9f720" providerId="ADAL" clId="{B3B37232-30C1-4F32-AE07-EF4EFD710E4E}" dt="2022-09-27T17:44:10.983" v="56" actId="478"/>
            <ac:spMkLst>
              <pc:docMk/>
              <pc:sldMasterMk cId="1078415588" sldId="2147484154"/>
              <pc:sldLayoutMk cId="3705137768" sldId="2147484155"/>
              <ac:spMk id="12" creationId="{3AB522AF-9EFE-4D25-8693-FAF51B05263F}"/>
            </ac:spMkLst>
          </pc:spChg>
          <pc:spChg chg="del mod">
            <ac:chgData name="Donato Passarelli" userId="f0cfdcf5-61ca-4be8-aa94-d8e955c9f720" providerId="ADAL" clId="{B3B37232-30C1-4F32-AE07-EF4EFD710E4E}" dt="2022-09-27T17:44:16.350" v="59" actId="478"/>
            <ac:spMkLst>
              <pc:docMk/>
              <pc:sldMasterMk cId="1078415588" sldId="2147484154"/>
              <pc:sldLayoutMk cId="3705137768" sldId="2147484155"/>
              <ac:spMk id="20" creationId="{8872EFF9-AFDE-445C-A3D7-86893885A566}"/>
            </ac:spMkLst>
          </pc:spChg>
          <pc:spChg chg="del mod">
            <ac:chgData name="Donato Passarelli" userId="f0cfdcf5-61ca-4be8-aa94-d8e955c9f720" providerId="ADAL" clId="{B3B37232-30C1-4F32-AE07-EF4EFD710E4E}" dt="2022-09-27T17:44:17.084" v="60" actId="478"/>
            <ac:spMkLst>
              <pc:docMk/>
              <pc:sldMasterMk cId="1078415588" sldId="2147484154"/>
              <pc:sldLayoutMk cId="3705137768" sldId="2147484155"/>
              <ac:spMk id="21" creationId="{EDA44023-1640-4E23-9B6C-B21D51AC203C}"/>
            </ac:spMkLst>
          </pc:spChg>
          <pc:spChg chg="del mod">
            <ac:chgData name="Donato Passarelli" userId="f0cfdcf5-61ca-4be8-aa94-d8e955c9f720" providerId="ADAL" clId="{B3B37232-30C1-4F32-AE07-EF4EFD710E4E}" dt="2022-09-27T17:44:15.267" v="58" actId="478"/>
            <ac:spMkLst>
              <pc:docMk/>
              <pc:sldMasterMk cId="1078415588" sldId="2147484154"/>
              <pc:sldLayoutMk cId="3705137768" sldId="2147484155"/>
              <ac:spMk id="23" creationId="{45EF24C8-38C3-451F-AE2C-C52B4B0C3DF9}"/>
            </ac:spMkLst>
          </pc:spChg>
          <pc:spChg chg="del mod">
            <ac:chgData name="Donato Passarelli" userId="f0cfdcf5-61ca-4be8-aa94-d8e955c9f720" providerId="ADAL" clId="{B3B37232-30C1-4F32-AE07-EF4EFD710E4E}" dt="2022-09-27T17:44:13.050" v="57" actId="478"/>
            <ac:spMkLst>
              <pc:docMk/>
              <pc:sldMasterMk cId="1078415588" sldId="2147484154"/>
              <pc:sldLayoutMk cId="3705137768" sldId="2147484155"/>
              <ac:spMk id="24" creationId="{B04FF91A-2A51-4F15-9737-050781425D07}"/>
            </ac:spMkLst>
          </pc:spChg>
          <pc:picChg chg="del mod">
            <ac:chgData name="Donato Passarelli" userId="f0cfdcf5-61ca-4be8-aa94-d8e955c9f720" providerId="ADAL" clId="{B3B37232-30C1-4F32-AE07-EF4EFD710E4E}" dt="2022-09-27T17:44:10.983" v="56" actId="478"/>
            <ac:picMkLst>
              <pc:docMk/>
              <pc:sldMasterMk cId="1078415588" sldId="2147484154"/>
              <pc:sldLayoutMk cId="3705137768" sldId="2147484155"/>
              <ac:picMk id="19" creationId="{D84BD724-1E80-4878-9472-027E28C6A7C2}"/>
            </ac:picMkLst>
          </pc:picChg>
          <pc:picChg chg="del mod">
            <ac:chgData name="Donato Passarelli" userId="f0cfdcf5-61ca-4be8-aa94-d8e955c9f720" providerId="ADAL" clId="{B3B37232-30C1-4F32-AE07-EF4EFD710E4E}" dt="2022-09-27T17:44:17.667" v="61" actId="478"/>
            <ac:picMkLst>
              <pc:docMk/>
              <pc:sldMasterMk cId="1078415588" sldId="2147484154"/>
              <pc:sldLayoutMk cId="3705137768" sldId="2147484155"/>
              <ac:picMk id="22" creationId="{CB91944F-4C95-403D-B21A-07CBC836EB9E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fermicloud-my.sharepoint.com/personal/ozelis_services_fnal_gov/Documents/HWRCavGradient-and-Power-noBeam-Testingv2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400">
                <a:solidFill>
                  <a:sysClr val="windowText" lastClr="000000"/>
                </a:solidFill>
              </a:rPr>
              <a:t>HWR Cavity Performance </a:t>
            </a:r>
          </a:p>
        </c:rich>
      </c:tx>
      <c:layout>
        <c:manualLayout>
          <c:xMode val="edge"/>
          <c:yMode val="edge"/>
          <c:x val="0.32210075026795282"/>
          <c:y val="9.090909090909090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29988468422577"/>
          <c:y val="0.11239393939393939"/>
          <c:w val="0.85512023261243275"/>
          <c:h val="0.73098776315199676"/>
        </c:manualLayout>
      </c:layout>
      <c:barChart>
        <c:barDir val="col"/>
        <c:grouping val="clustered"/>
        <c:varyColors val="0"/>
        <c:ser>
          <c:idx val="0"/>
          <c:order val="0"/>
          <c:tx>
            <c:v>Required Gradient</c:v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  <a:effectLst/>
          </c:spPr>
          <c:invertIfNegative val="0"/>
          <c:val>
            <c:numRef>
              <c:f>Parameters!$S$8:$S$15</c:f>
              <c:numCache>
                <c:formatCode>General</c:formatCode>
                <c:ptCount val="8"/>
                <c:pt idx="0">
                  <c:v>1.39</c:v>
                </c:pt>
                <c:pt idx="1">
                  <c:v>1.89</c:v>
                </c:pt>
                <c:pt idx="2">
                  <c:v>3.91</c:v>
                </c:pt>
                <c:pt idx="3">
                  <c:v>4.79</c:v>
                </c:pt>
                <c:pt idx="4">
                  <c:v>7.19</c:v>
                </c:pt>
                <c:pt idx="5">
                  <c:v>9.6999999999999993</c:v>
                </c:pt>
                <c:pt idx="6">
                  <c:v>9.6999999999999993</c:v>
                </c:pt>
                <c:pt idx="7">
                  <c:v>9.6999999999999993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C7-48FC-88E6-81E855AB5E61}"/>
            </c:ext>
          </c:extLst>
        </c:ser>
        <c:ser>
          <c:idx val="1"/>
          <c:order val="1"/>
          <c:tx>
            <c:v>Maximum Test Gradient</c:v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val>
            <c:numRef>
              <c:f>Parameters!$T$8:$T$15</c:f>
              <c:numCache>
                <c:formatCode>General</c:formatCode>
                <c:ptCount val="8"/>
                <c:pt idx="0">
                  <c:v>10.8</c:v>
                </c:pt>
                <c:pt idx="1">
                  <c:v>10.8</c:v>
                </c:pt>
                <c:pt idx="2">
                  <c:v>6.5</c:v>
                </c:pt>
                <c:pt idx="3">
                  <c:v>11.2</c:v>
                </c:pt>
                <c:pt idx="4">
                  <c:v>10.5</c:v>
                </c:pt>
                <c:pt idx="5">
                  <c:v>11</c:v>
                </c:pt>
                <c:pt idx="6">
                  <c:v>10.7</c:v>
                </c:pt>
                <c:pt idx="7">
                  <c:v>10.6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C7-48FC-88E6-81E855AB5E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85282416"/>
        <c:axId val="485292256"/>
      </c:barChart>
      <c:catAx>
        <c:axId val="485282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ysClr val="windowText" lastClr="000000"/>
                    </a:solidFill>
                  </a:rPr>
                  <a:t>Cavity Position</a:t>
                </a:r>
              </a:p>
            </c:rich>
          </c:tx>
          <c:layout>
            <c:manualLayout>
              <c:xMode val="edge"/>
              <c:yMode val="edge"/>
              <c:x val="0.45780871730656308"/>
              <c:y val="0.910368699168770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292256"/>
        <c:crosses val="autoZero"/>
        <c:auto val="1"/>
        <c:lblAlgn val="ctr"/>
        <c:lblOffset val="100"/>
        <c:noMultiLvlLbl val="0"/>
      </c:catAx>
      <c:valAx>
        <c:axId val="485292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ysClr val="windowText" lastClr="000000"/>
                    </a:solidFill>
                  </a:rPr>
                  <a:t>Gradient (MV/m)</a:t>
                </a:r>
              </a:p>
            </c:rich>
          </c:tx>
          <c:layout>
            <c:manualLayout>
              <c:xMode val="edge"/>
              <c:yMode val="edge"/>
              <c:x val="2.4681112974085789E-2"/>
              <c:y val="0.345041461847629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in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282416"/>
        <c:crosses val="autoZero"/>
        <c:crossBetween val="between"/>
        <c:minorUnit val="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0328855119525149"/>
          <c:y val="0.58802033996224856"/>
          <c:w val="0.31280910640886872"/>
          <c:h val="0.14642661128459511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0.12129</cdr:x>
      <cdr:y>0.25047</cdr:y>
    </cdr:from>
    <cdr:to>
      <cdr:x>0.9717</cdr:x>
      <cdr:y>0.25237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D19FE266-F10B-4C3E-95C2-A97E8AEEE9EA}"/>
            </a:ext>
          </a:extLst>
        </cdr:cNvPr>
        <cdr:cNvCxnSpPr/>
      </cdr:nvCxnSpPr>
      <cdr:spPr>
        <a:xfrm xmlns:a="http://schemas.openxmlformats.org/drawingml/2006/main">
          <a:off x="857250" y="1257300"/>
          <a:ext cx="6010275" cy="9525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  <a:prstDash val="lg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0.14016</cdr:x>
      <cdr:y>0.43833</cdr:y>
    </cdr:from>
    <cdr:to>
      <cdr:x>0.35714</cdr:x>
      <cdr:y>0.55787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0C1FC47D-9707-4264-9D45-9D3C0D864CA7}"/>
            </a:ext>
          </a:extLst>
        </cdr:cNvPr>
        <cdr:cNvSpPr txBox="1"/>
      </cdr:nvSpPr>
      <cdr:spPr>
        <a:xfrm xmlns:a="http://schemas.openxmlformats.org/drawingml/2006/main">
          <a:off x="990600" y="2200275"/>
          <a:ext cx="1533525" cy="60007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/>
            <a:t>Maximum Required Gradient</a:t>
          </a:r>
        </a:p>
      </cdr:txBody>
    </cdr:sp>
  </cdr:relSizeAnchor>
  <cdr:relSizeAnchor xmlns:cdr="http://schemas.openxmlformats.org/drawingml/2006/chartDrawing">
    <cdr:from>
      <cdr:x>0.34232</cdr:x>
      <cdr:y>0.25237</cdr:y>
    </cdr:from>
    <cdr:to>
      <cdr:x>0.39084</cdr:x>
      <cdr:y>0.43454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154E6CB2-FBF7-4BB5-A96D-3A7B78F4C7CE}"/>
            </a:ext>
          </a:extLst>
        </cdr:cNvPr>
        <cdr:cNvCxnSpPr/>
      </cdr:nvCxnSpPr>
      <cdr:spPr>
        <a:xfrm xmlns:a="http://schemas.openxmlformats.org/drawingml/2006/main" flipV="1">
          <a:off x="2419350" y="1266825"/>
          <a:ext cx="342900" cy="914400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chemeClr val="tx1"/>
          </a:solidFill>
          <a:tailEnd type="stealth" w="med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00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emf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78388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159359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560727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23630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131383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26269"/>
            <a:ext cx="8709385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3493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42B46-FAFD-B347-92A9-B52269707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AB01F0-92FB-E547-8400-06EEEE3B1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Oct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526C06-4869-0848-A411-13CAF2D7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Donato Passarelli   -   Testing of PIP-II HWR and SSR1 Cryomodules at PIP2IT   -   TTC meeting, Aomori-city - Japan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96CF1-CD24-9D42-9B87-995FADFCE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56A3-5149-EF46-9F37-E16422E81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6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1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4384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85945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25440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65374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71612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9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4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1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5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emf"/><Relationship Id="rId7" Type="http://schemas.openxmlformats.org/officeDocument/2006/relationships/image" Target="../media/image18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5" Type="http://schemas.openxmlformats.org/officeDocument/2006/relationships/image" Target="../media/image16.em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903" y="4316829"/>
            <a:ext cx="11067994" cy="100304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3000" dirty="0">
                <a:cs typeface="Helvetica"/>
              </a:rPr>
              <a:t>Testing of PIP-II HWR and SSR1 Cryomodules at PIP2IT</a:t>
            </a:r>
            <a:endParaRPr lang="en-US" sz="3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5903" y="5394869"/>
            <a:ext cx="11332308" cy="12477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Donato Passarelli	</a:t>
            </a:r>
          </a:p>
          <a:p>
            <a:pPr>
              <a:spcBef>
                <a:spcPts val="0"/>
              </a:spcBef>
            </a:pPr>
            <a:r>
              <a:rPr lang="en-US" dirty="0"/>
              <a:t>TTC meeting</a:t>
            </a:r>
          </a:p>
          <a:p>
            <a:pPr>
              <a:spcBef>
                <a:spcPts val="0"/>
              </a:spcBef>
            </a:pPr>
            <a:r>
              <a:rPr lang="en-US" dirty="0"/>
              <a:t>WG-2 talk</a:t>
            </a:r>
          </a:p>
          <a:p>
            <a:pPr>
              <a:spcBef>
                <a:spcPts val="0"/>
              </a:spcBef>
            </a:pPr>
            <a:r>
              <a:rPr lang="en-US" dirty="0"/>
              <a:t>October 11-14, 2022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1F5104-7F9B-4DC4-A9F7-E30DA07A6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6" y="847260"/>
            <a:ext cx="7508234" cy="5059363"/>
          </a:xfrm>
        </p:spPr>
        <p:txBody>
          <a:bodyPr/>
          <a:lstStyle/>
          <a:p>
            <a:r>
              <a:rPr lang="en-US" dirty="0"/>
              <a:t>FE increases/changes after thermal cycle</a:t>
            </a:r>
          </a:p>
          <a:p>
            <a:pPr lvl="1"/>
            <a:r>
              <a:rPr lang="en-US" sz="2000" dirty="0"/>
              <a:t>During a </a:t>
            </a:r>
            <a:r>
              <a:rPr lang="en-US" sz="2000" dirty="0" err="1"/>
              <a:t>cryoplant</a:t>
            </a:r>
            <a:r>
              <a:rPr lang="en-US" sz="2000" dirty="0"/>
              <a:t> shutdown/thermal cycle, cavities reached ~90K and there was insufficient active pumping on the beamline to deal with the desorbed gas load</a:t>
            </a:r>
            <a:endParaRPr lang="en-US" sz="1600" dirty="0"/>
          </a:p>
          <a:p>
            <a:pPr lvl="2"/>
            <a:r>
              <a:rPr lang="en-US" sz="1800" dirty="0"/>
              <a:t>Concern about FE in cavities due to potential particulate transfer</a:t>
            </a:r>
          </a:p>
          <a:p>
            <a:pPr lvl="1"/>
            <a:r>
              <a:rPr lang="en-US" sz="2000" dirty="0"/>
              <a:t>Re-qualified all cavities for FE/Quench performance</a:t>
            </a:r>
          </a:p>
          <a:p>
            <a:pPr lvl="2"/>
            <a:r>
              <a:rPr lang="en-US" sz="1800" dirty="0"/>
              <a:t>Cavities 1, 2, 4, 5, &amp; 6 remained FE-free</a:t>
            </a:r>
          </a:p>
          <a:p>
            <a:pPr lvl="1"/>
            <a:r>
              <a:rPr lang="en-US" sz="2000" dirty="0"/>
              <a:t>Cavity 7 now had FE</a:t>
            </a:r>
          </a:p>
          <a:p>
            <a:pPr lvl="2"/>
            <a:r>
              <a:rPr lang="en-US" sz="1800" dirty="0"/>
              <a:t>FE onset of ~5.5MV/m after initial onset at 8.5 MV/m, </a:t>
            </a:r>
            <a:br>
              <a:rPr lang="en-US" sz="1800" dirty="0"/>
            </a:br>
            <a:r>
              <a:rPr lang="en-US" sz="1800" dirty="0"/>
              <a:t>250 </a:t>
            </a:r>
            <a:r>
              <a:rPr lang="en-US" sz="1800" dirty="0" err="1"/>
              <a:t>mR</a:t>
            </a:r>
            <a:r>
              <a:rPr lang="en-US" sz="1800" dirty="0"/>
              <a:t>/hr @ 9.7 MV/m (nominal operating gradient) – now limited to 8 MV/m </a:t>
            </a:r>
          </a:p>
          <a:p>
            <a:pPr lvl="1"/>
            <a:r>
              <a:rPr lang="en-US" sz="2000" dirty="0"/>
              <a:t>Cavity 8 quenched when going from 8.5 to 9.8 MV/m, with FE present; </a:t>
            </a:r>
          </a:p>
          <a:p>
            <a:pPr lvl="2"/>
            <a:r>
              <a:rPr lang="en-US" sz="1800" dirty="0"/>
              <a:t>subsequent power rise showed no more FE</a:t>
            </a:r>
          </a:p>
          <a:p>
            <a:pPr lvl="2"/>
            <a:r>
              <a:rPr lang="en-US" sz="1800" dirty="0"/>
              <a:t>Quench at ≥ 9.9 limits operating gradient to 9.3 MV/m</a:t>
            </a:r>
          </a:p>
          <a:p>
            <a:endParaRPr lang="en-US" sz="1800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FC394D-CDDB-4060-BD58-022EF82B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HWR cavities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F1A8-26AA-4423-B956-B99255B39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1CB3E-F244-48DF-A161-32C1C8981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1ACA0-DB14-4B7B-A5E7-84EB7BE2B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5F3C92-2E0E-4C16-B5AB-31DA87A85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620" y="779786"/>
            <a:ext cx="4087382" cy="2767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E13E9B-F3D1-49CF-8297-23BF3BFEE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619" y="3562107"/>
            <a:ext cx="4087383" cy="263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31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D545FF-3FDB-416E-A0D6-102779AFB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557AF1-B371-498B-97C4-AABC2C66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197AA-DFB0-4FD6-B1C6-A07773FE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C318F-8060-41F0-94AF-5B3840172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96D98-293D-496D-8EB2-1A4E916F0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9C15D4C7-331E-48B3-AC60-78539643F66D}"/>
              </a:ext>
            </a:extLst>
          </p:cNvPr>
          <p:cNvSpPr/>
          <p:nvPr/>
        </p:nvSpPr>
        <p:spPr>
          <a:xfrm>
            <a:off x="304805" y="2553194"/>
            <a:ext cx="11563351" cy="1419102"/>
          </a:xfrm>
          <a:prstGeom prst="roundRect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Helvetica" pitchFamily="2" charset="0"/>
              </a:rPr>
              <a:t>SSR1 Cryomodule</a:t>
            </a:r>
          </a:p>
        </p:txBody>
      </p:sp>
    </p:spTree>
    <p:extLst>
      <p:ext uri="{BB962C8B-B14F-4D97-AF65-F5344CB8AC3E}">
        <p14:creationId xmlns:p14="http://schemas.microsoft.com/office/powerpoint/2010/main" val="2581321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94E50E-9555-42A4-8BB5-813F04F3B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Cooldown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5F2DE-37D3-49B0-81E3-D362A591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3A224-8A67-4AE0-8894-A808F09FB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E2F71-DD7C-4182-8FBC-51A87548B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4AA027E-5126-4B9F-9777-C4C466D12D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08" r="8126"/>
          <a:stretch/>
        </p:blipFill>
        <p:spPr>
          <a:xfrm>
            <a:off x="7403532" y="3419314"/>
            <a:ext cx="4693920" cy="2716643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53AD0B9-9BD5-4D25-BD06-44B9EB61559B}"/>
              </a:ext>
            </a:extLst>
          </p:cNvPr>
          <p:cNvSpPr txBox="1">
            <a:spLocks/>
          </p:cNvSpPr>
          <p:nvPr/>
        </p:nvSpPr>
        <p:spPr>
          <a:xfrm>
            <a:off x="7551577" y="1175252"/>
            <a:ext cx="4397829" cy="1960130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Cavities and solenoids were successfully cooled down to 2K. Stable 2K operation was maintained for several months. </a:t>
            </a:r>
            <a:r>
              <a:rPr lang="en-US" sz="2000" b="1" dirty="0">
                <a:solidFill>
                  <a:srgbClr val="00B050"/>
                </a:solidFill>
                <a:latin typeface="HGGothicE" panose="020B0909000000000000" pitchFamily="49" charset="-128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69DBBA-3C6A-4E00-AB70-61C0881B1F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7" r="8002"/>
          <a:stretch/>
        </p:blipFill>
        <p:spPr>
          <a:xfrm>
            <a:off x="3100735" y="1048687"/>
            <a:ext cx="4107992" cy="23918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6D0F9B-A5A1-4DD3-9593-B0C607D742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05" r="7873"/>
          <a:stretch/>
        </p:blipFill>
        <p:spPr>
          <a:xfrm>
            <a:off x="3203872" y="3610267"/>
            <a:ext cx="4026035" cy="23675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">
                <a:extLst>
                  <a:ext uri="{FF2B5EF4-FFF2-40B4-BE49-F238E27FC236}">
                    <a16:creationId xmlns:a16="http://schemas.microsoft.com/office/drawing/2014/main" id="{46242EF8-1DB5-40D0-BE0E-D5340E1AFE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3551" y="1098158"/>
                <a:ext cx="3031501" cy="5049374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06910" indent="-306910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683667" indent="-306910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133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1071007" indent="-306910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447764" indent="-304792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867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826638" indent="-306910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867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3352716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62301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571886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81470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dirty="0"/>
                  <a:t>The thermal shield was successfully cooled to design value </a:t>
                </a:r>
              </a:p>
              <a:p>
                <a:pPr lvl="1"/>
                <a:r>
                  <a:rPr lang="en-US" sz="2000" dirty="0"/>
                  <a:t>Inlet temperature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=40 ±5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000" dirty="0"/>
                  <a:t>. </a:t>
                </a:r>
                <a:r>
                  <a:rPr lang="en-US" sz="1800" b="1" dirty="0">
                    <a:solidFill>
                      <a:srgbClr val="00B050"/>
                    </a:solidFill>
                    <a:latin typeface="HGGothicE" panose="020B0909000000000000" pitchFamily="49" charset="-128"/>
                    <a:ea typeface="HGGothicE" panose="020B0909000000000000" pitchFamily="49" charset="-128"/>
                    <a:cs typeface="Helvetica" panose="020B0604020202020204" pitchFamily="34" charset="0"/>
                  </a:rPr>
                  <a:t>✓</a:t>
                </a:r>
              </a:p>
              <a:p>
                <a:pPr marL="376757" lvl="1" indent="0">
                  <a:buNone/>
                </a:pPr>
                <a:endParaRPr lang="en-US" sz="2000" dirty="0"/>
              </a:p>
              <a:p>
                <a:pPr lvl="1"/>
                <a:r>
                  <a:rPr lang="en-US" sz="2000" dirty="0"/>
                  <a:t>The maximum thermal gradient across the HTTS – at steady state -  is within the expected 30K temperature range. </a:t>
                </a:r>
                <a:r>
                  <a:rPr lang="en-US" sz="1800" b="1" dirty="0">
                    <a:solidFill>
                      <a:srgbClr val="00B050"/>
                    </a:solidFill>
                    <a:latin typeface="HGGothicE" panose="020B0909000000000000" pitchFamily="49" charset="-128"/>
                    <a:ea typeface="HGGothicE" panose="020B0909000000000000" pitchFamily="49" charset="-128"/>
                    <a:cs typeface="Helvetica" panose="020B0604020202020204" pitchFamily="34" charset="0"/>
                  </a:rPr>
                  <a:t>✓</a:t>
                </a:r>
                <a:endParaRPr lang="en-US" sz="2000" dirty="0"/>
              </a:p>
            </p:txBody>
          </p:sp>
        </mc:Choice>
        <mc:Fallback xmlns="">
          <p:sp>
            <p:nvSpPr>
              <p:cNvPr id="11" name="Content Placeholder 1">
                <a:extLst>
                  <a:ext uri="{FF2B5EF4-FFF2-40B4-BE49-F238E27FC236}">
                    <a16:creationId xmlns:a16="http://schemas.microsoft.com/office/drawing/2014/main" id="{46242EF8-1DB5-40D0-BE0E-D5340E1AF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51" y="1098158"/>
                <a:ext cx="3031501" cy="5049374"/>
              </a:xfrm>
              <a:prstGeom prst="rect">
                <a:avLst/>
              </a:prstGeom>
              <a:blipFill>
                <a:blip r:embed="rId6"/>
                <a:stretch>
                  <a:fillRect l="-5231" t="-1449" r="-1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0444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35B489A-15E5-4971-B14A-CE0E075B3F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7645854"/>
              </p:ext>
            </p:extLst>
          </p:nvPr>
        </p:nvGraphicFramePr>
        <p:xfrm>
          <a:off x="822112" y="957279"/>
          <a:ext cx="10307134" cy="18288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748402">
                  <a:extLst>
                    <a:ext uri="{9D8B030D-6E8A-4147-A177-3AD203B41FA5}">
                      <a16:colId xmlns:a16="http://schemas.microsoft.com/office/drawing/2014/main" val="508161319"/>
                    </a:ext>
                  </a:extLst>
                </a:gridCol>
                <a:gridCol w="2444354">
                  <a:extLst>
                    <a:ext uri="{9D8B030D-6E8A-4147-A177-3AD203B41FA5}">
                      <a16:colId xmlns:a16="http://schemas.microsoft.com/office/drawing/2014/main" val="1218820953"/>
                    </a:ext>
                  </a:extLst>
                </a:gridCol>
                <a:gridCol w="2557189">
                  <a:extLst>
                    <a:ext uri="{9D8B030D-6E8A-4147-A177-3AD203B41FA5}">
                      <a16:colId xmlns:a16="http://schemas.microsoft.com/office/drawing/2014/main" val="888155641"/>
                    </a:ext>
                  </a:extLst>
                </a:gridCol>
                <a:gridCol w="2557189">
                  <a:extLst>
                    <a:ext uri="{9D8B030D-6E8A-4147-A177-3AD203B41FA5}">
                      <a16:colId xmlns:a16="http://schemas.microsoft.com/office/drawing/2014/main" val="275889215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Prototype SSR1 CM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Static Heat Loads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30238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r>
                        <a:rPr lang="en-US" sz="2000"/>
                        <a:t>Proto SSR1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LTTS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HTTS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72192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Estimated values [W]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06245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Measured values [W]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27.8 ±2.5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58.4 ±4.5</a:t>
                      </a:r>
                      <a:endParaRPr lang="en-US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222.1 ±8.0</a:t>
                      </a:r>
                      <a:endParaRPr lang="en-US" baseline="4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174988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7EABF3F-E1C4-40FB-A8BC-74CEA700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CM Static Heat Loads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EA06E-81CC-468B-A297-154870142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51A0E-9C59-48F3-BBCF-9E247543F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17028-9ED1-4C09-8D6E-7518798DE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28884715-37A6-461B-8BB6-0156ECE7E9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609809"/>
              </p:ext>
            </p:extLst>
          </p:nvPr>
        </p:nvGraphicFramePr>
        <p:xfrm>
          <a:off x="822112" y="4786306"/>
          <a:ext cx="10307134" cy="13716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809363">
                  <a:extLst>
                    <a:ext uri="{9D8B030D-6E8A-4147-A177-3AD203B41FA5}">
                      <a16:colId xmlns:a16="http://schemas.microsoft.com/office/drawing/2014/main" val="508161319"/>
                    </a:ext>
                  </a:extLst>
                </a:gridCol>
                <a:gridCol w="2383393">
                  <a:extLst>
                    <a:ext uri="{9D8B030D-6E8A-4147-A177-3AD203B41FA5}">
                      <a16:colId xmlns:a16="http://schemas.microsoft.com/office/drawing/2014/main" val="1218820953"/>
                    </a:ext>
                  </a:extLst>
                </a:gridCol>
                <a:gridCol w="2557189">
                  <a:extLst>
                    <a:ext uri="{9D8B030D-6E8A-4147-A177-3AD203B41FA5}">
                      <a16:colId xmlns:a16="http://schemas.microsoft.com/office/drawing/2014/main" val="888155641"/>
                    </a:ext>
                  </a:extLst>
                </a:gridCol>
                <a:gridCol w="2557189">
                  <a:extLst>
                    <a:ext uri="{9D8B030D-6E8A-4147-A177-3AD203B41FA5}">
                      <a16:colId xmlns:a16="http://schemas.microsoft.com/office/drawing/2014/main" val="275889215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Production SSR1 CM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Static Heat Loads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30238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r>
                        <a:rPr lang="en-US" sz="2000"/>
                        <a:t>Proto SSR1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LTTS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HTTS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2192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Estimated values [W]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245396"/>
                  </a:ext>
                </a:extLst>
              </a:tr>
            </a:tbl>
          </a:graphicData>
        </a:graphic>
      </p:graphicFrame>
      <p:sp>
        <p:nvSpPr>
          <p:cNvPr id="12" name="Arrow: Curved Right 11">
            <a:extLst>
              <a:ext uri="{FF2B5EF4-FFF2-40B4-BE49-F238E27FC236}">
                <a16:creationId xmlns:a16="http://schemas.microsoft.com/office/drawing/2014/main" id="{5668419A-80EE-4910-9D2D-0F93AAC6420F}"/>
              </a:ext>
            </a:extLst>
          </p:cNvPr>
          <p:cNvSpPr/>
          <p:nvPr/>
        </p:nvSpPr>
        <p:spPr>
          <a:xfrm>
            <a:off x="179069" y="1757779"/>
            <a:ext cx="552451" cy="2068497"/>
          </a:xfrm>
          <a:prstGeom prst="curvedRightArrow">
            <a:avLst>
              <a:gd name="adj1" fmla="val 34797"/>
              <a:gd name="adj2" fmla="val 84016"/>
              <a:gd name="adj3" fmla="val 39463"/>
            </a:avLst>
          </a:prstGeom>
          <a:gradFill>
            <a:gsLst>
              <a:gs pos="0">
                <a:srgbClr val="92D050"/>
              </a:gs>
              <a:gs pos="100000">
                <a:srgbClr val="004C97"/>
              </a:gs>
            </a:gsLst>
          </a:gradFill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9FE346-6B2B-47B4-AABF-43A2BD39428D}"/>
              </a:ext>
            </a:extLst>
          </p:cNvPr>
          <p:cNvSpPr txBox="1"/>
          <p:nvPr/>
        </p:nvSpPr>
        <p:spPr>
          <a:xfrm>
            <a:off x="822111" y="3345924"/>
            <a:ext cx="1030713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New design of the solenoid and current leads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Improved design of thermal shield/intercepts, configuration of MLI</a:t>
            </a:r>
          </a:p>
        </p:txBody>
      </p:sp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C8771467-4360-4C51-BE3E-DF13865A459D}"/>
              </a:ext>
            </a:extLst>
          </p:cNvPr>
          <p:cNvSpPr/>
          <p:nvPr/>
        </p:nvSpPr>
        <p:spPr>
          <a:xfrm>
            <a:off x="179068" y="4023065"/>
            <a:ext cx="552451" cy="1933852"/>
          </a:xfrm>
          <a:prstGeom prst="curvedRightArrow">
            <a:avLst>
              <a:gd name="adj1" fmla="val 34797"/>
              <a:gd name="adj2" fmla="val 84016"/>
              <a:gd name="adj3" fmla="val 39463"/>
            </a:avLst>
          </a:prstGeom>
          <a:gradFill>
            <a:gsLst>
              <a:gs pos="0">
                <a:srgbClr val="92D050"/>
              </a:gs>
              <a:gs pos="100000">
                <a:srgbClr val="004C97"/>
              </a:gs>
            </a:gsLst>
          </a:gradFill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925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4DD148-B93E-4E9B-99DA-40AB6E5A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CM Static Heat Loads Improvement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4F1E5-03DC-4AAB-8425-7EE38005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F4665-5668-4F66-B8C0-EB14B3A48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D08EF-88C8-4D79-B3F0-25B77A050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99F0036-A813-4FA7-A3DE-9505433AC24E}"/>
              </a:ext>
            </a:extLst>
          </p:cNvPr>
          <p:cNvSpPr txBox="1">
            <a:spLocks/>
          </p:cNvSpPr>
          <p:nvPr/>
        </p:nvSpPr>
        <p:spPr>
          <a:xfrm>
            <a:off x="304805" y="798653"/>
            <a:ext cx="11688927" cy="5161243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800" b="1" dirty="0"/>
              <a:t>Conduction cooled type of solenoid </a:t>
            </a:r>
            <a:r>
              <a:rPr lang="en-US" sz="1800" dirty="0"/>
              <a:t>was chosen for future SSR1 and SSR2 CMs based</a:t>
            </a:r>
            <a:r>
              <a:rPr lang="en-US" sz="2000" dirty="0"/>
              <a:t> on the performance in terms of static heat loads (SHL) of the He-bath cooled units used for prototype SSR1 cryomodule.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Estimated SHL at 2K of the SSR1 He-bath cooled solenoids and current leads: 14.2 W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Estimated SHL at 2K of the new SSR conduction cooled solenoids and current leads: 1.3 W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10x reduction of the Solenoids/Current lead SHL at 2K contributes to reduce about 2x the total CM SHL at 2K (25.4W 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 13.2 W)</a:t>
            </a:r>
          </a:p>
        </p:txBody>
      </p:sp>
      <p:pic>
        <p:nvPicPr>
          <p:cNvPr id="10" name="Picture 9" descr="A picture containing indoor, kitchen appliance&#10;&#10;Description automatically generated">
            <a:extLst>
              <a:ext uri="{FF2B5EF4-FFF2-40B4-BE49-F238E27FC236}">
                <a16:creationId xmlns:a16="http://schemas.microsoft.com/office/drawing/2014/main" id="{7049386B-B12A-40B4-8651-F9A5C69449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0" r="1992"/>
          <a:stretch/>
        </p:blipFill>
        <p:spPr>
          <a:xfrm>
            <a:off x="6028606" y="3327194"/>
            <a:ext cx="1787035" cy="2392547"/>
          </a:xfrm>
          <a:prstGeom prst="rect">
            <a:avLst/>
          </a:prstGeom>
          <a:ln>
            <a:solidFill>
              <a:srgbClr val="004C97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2C4A51-3F84-4D07-A630-BF69612D3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00" y="2852658"/>
            <a:ext cx="3516262" cy="3249310"/>
          </a:xfrm>
          <a:prstGeom prst="rect">
            <a:avLst/>
          </a:prstGeom>
        </p:spPr>
      </p:pic>
      <p:pic>
        <p:nvPicPr>
          <p:cNvPr id="19" name="Picture 18" descr="A picture containing watch&#10;&#10;Description automatically generated">
            <a:extLst>
              <a:ext uri="{FF2B5EF4-FFF2-40B4-BE49-F238E27FC236}">
                <a16:creationId xmlns:a16="http://schemas.microsoft.com/office/drawing/2014/main" id="{97F77355-F77B-47B4-8EA8-8E8AE41D58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43" t="3244" r="25950" b="3525"/>
          <a:stretch/>
        </p:blipFill>
        <p:spPr>
          <a:xfrm>
            <a:off x="8102345" y="2852658"/>
            <a:ext cx="3342764" cy="33384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69AE24-C0B7-4209-AD5A-A251990E5F8D}"/>
              </a:ext>
            </a:extLst>
          </p:cNvPr>
          <p:cNvSpPr txBox="1"/>
          <p:nvPr/>
        </p:nvSpPr>
        <p:spPr>
          <a:xfrm>
            <a:off x="6692894" y="6090098"/>
            <a:ext cx="2997723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Conduction cooled SSR solenoid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4D8E9E-CD49-4534-9FE0-88DB21DFCCD5}"/>
              </a:ext>
            </a:extLst>
          </p:cNvPr>
          <p:cNvSpPr txBox="1"/>
          <p:nvPr/>
        </p:nvSpPr>
        <p:spPr>
          <a:xfrm>
            <a:off x="698369" y="6096158"/>
            <a:ext cx="2997723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He-bath cooled SSR1 solenoid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7C6905-A0FB-4557-A1A7-D96A2634A9D5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7815641" y="4523468"/>
            <a:ext cx="1511239" cy="0"/>
          </a:xfrm>
          <a:prstGeom prst="line">
            <a:avLst/>
          </a:prstGeom>
          <a:ln>
            <a:solidFill>
              <a:srgbClr val="004C97"/>
            </a:solidFill>
            <a:head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464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1545E8-4E09-4DFE-9C39-293237945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971552"/>
            <a:ext cx="9306560" cy="5059363"/>
          </a:xfrm>
        </p:spPr>
        <p:txBody>
          <a:bodyPr/>
          <a:lstStyle/>
          <a:p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Resonance frequency and Q</a:t>
            </a:r>
            <a:r>
              <a:rPr lang="en-US" sz="2200" baseline="-25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 </a:t>
            </a: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measurements of </a:t>
            </a:r>
            <a:r>
              <a:rPr lang="en-US" sz="22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cavities</a:t>
            </a: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RT, 4K, 2K. </a:t>
            </a:r>
          </a:p>
          <a:p>
            <a:pPr lvl="1"/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Results are within the expected ranges.</a:t>
            </a:r>
            <a:r>
              <a:rPr lang="en-US" sz="1930" b="1" dirty="0">
                <a:solidFill>
                  <a:srgbClr val="00B050"/>
                </a:solidFill>
                <a:latin typeface="Helvetica" panose="020B0604020202020204" pitchFamily="34" charset="0"/>
                <a:ea typeface="HGGothicE" panose="020B0909000000000000" pitchFamily="49" charset="-128"/>
                <a:cs typeface="Helvetica" panose="020B0604020202020204" pitchFamily="34" charset="0"/>
              </a:rPr>
              <a:t> ✓</a:t>
            </a:r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sz="193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 eight </a:t>
            </a:r>
            <a:r>
              <a:rPr lang="en-US" sz="2200" b="1" dirty="0">
                <a:latin typeface="Helvetica" panose="020B0604020202020204" pitchFamily="34" charset="0"/>
                <a:cs typeface="Helvetica" panose="020B0604020202020204" pitchFamily="34" charset="0"/>
              </a:rPr>
              <a:t>tuners</a:t>
            </a: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fully met acceptance criteria, confirming also measurements previously done in the Spoke Test Cryostat. </a:t>
            </a:r>
            <a:r>
              <a:rPr lang="en-US" sz="2200" b="1" dirty="0">
                <a:solidFill>
                  <a:srgbClr val="00B050"/>
                </a:solidFill>
                <a:latin typeface="Helvetica" panose="020B0604020202020204" pitchFamily="34" charset="0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lvl="1"/>
            <a:r>
              <a:rPr lang="en-US" sz="1930" dirty="0">
                <a:latin typeface="Helvetica" panose="020B0604020202020204" pitchFamily="34" charset="0"/>
                <a:cs typeface="Helvetica" panose="020B0604020202020204" pitchFamily="34" charset="0"/>
              </a:rPr>
              <a:t>All cavities were successfully tuned to 325.000 MHz at 2K.</a:t>
            </a:r>
            <a:endParaRPr lang="en-US" sz="193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spcBef>
                <a:spcPts val="600"/>
              </a:spcBef>
            </a:pPr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Microphonics are better than 10 Hz (LLRF group) </a:t>
            </a:r>
            <a:endParaRPr lang="en-US" sz="1930" b="1" dirty="0">
              <a:solidFill>
                <a:srgbClr val="00B050"/>
              </a:solidFill>
              <a:latin typeface="Helvetica" panose="020B0604020202020204" pitchFamily="34" charset="0"/>
              <a:ea typeface="HGGothicE" panose="020B0909000000000000" pitchFamily="49" charset="-128"/>
              <a:cs typeface="Helvetica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 eight </a:t>
            </a:r>
            <a:r>
              <a:rPr lang="en-US" sz="22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couplers</a:t>
            </a: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reliably worked to process </a:t>
            </a:r>
            <a:r>
              <a:rPr lang="en-US" sz="22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multipacting</a:t>
            </a: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barriers, and to increase cavities fields and accelerate beam </a:t>
            </a:r>
            <a:r>
              <a:rPr lang="en-US" sz="1933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(Maximum power: 5kW) </a:t>
            </a:r>
            <a:r>
              <a:rPr lang="en-US" sz="1933" b="1" dirty="0">
                <a:solidFill>
                  <a:srgbClr val="00B050"/>
                </a:solidFill>
                <a:latin typeface="Helvetica" panose="020B0604020202020204" pitchFamily="34" charset="0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</a:p>
          <a:p>
            <a:pPr lvl="1">
              <a:spcBef>
                <a:spcPts val="463"/>
              </a:spcBef>
            </a:pPr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Couplers successfully conditioned off resonance at pulsed 2-16% DF, then CW</a:t>
            </a:r>
            <a:endParaRPr lang="en-US" sz="1666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Couplers thermal performances were monitored during cooldown. </a:t>
            </a:r>
            <a:r>
              <a:rPr lang="en-US" sz="2200" b="1" dirty="0">
                <a:solidFill>
                  <a:srgbClr val="00B050"/>
                </a:solidFill>
                <a:latin typeface="Helvetica" panose="020B0604020202020204" pitchFamily="34" charset="0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endParaRPr lang="en-US" sz="22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spcBef>
                <a:spcPts val="463"/>
              </a:spcBef>
            </a:pPr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temperature of </a:t>
            </a:r>
            <a:r>
              <a:rPr lang="en-US" sz="193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single ceramic window</a:t>
            </a:r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was maintained into the range</a:t>
            </a:r>
            <a:b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283𝐾 ≤ 𝑇 ≤ 310𝐾 using heaters with an average power of 8W/coupler</a:t>
            </a:r>
          </a:p>
          <a:p>
            <a:pPr lvl="1">
              <a:spcBef>
                <a:spcPts val="463"/>
              </a:spcBef>
            </a:pPr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HTTS and LLTS intercepts were used to minimize HL to 2K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7FF135-E788-4BFD-8805-7BBD47F64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frequency of Cavities, Couplers and Tuners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D6FC7-3A9A-46BC-BDC3-27E5C207B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D4FF7-08BD-4A8C-BFB9-02E3648B8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897A0-85DC-468D-A957-9AC482888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12C43F-83D5-493E-A401-35F5E59DC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1361" y="2803028"/>
            <a:ext cx="2468880" cy="1628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BF1A29-961F-4EEC-83C4-30009E6C8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361" y="889618"/>
            <a:ext cx="2468880" cy="1851158"/>
          </a:xfrm>
          <a:prstGeom prst="rect">
            <a:avLst/>
          </a:prstGeom>
        </p:spPr>
      </p:pic>
      <p:pic>
        <p:nvPicPr>
          <p:cNvPr id="9" name="Content Placeholder 5" descr="15-0006-29.hr.jpg">
            <a:extLst>
              <a:ext uri="{FF2B5EF4-FFF2-40B4-BE49-F238E27FC236}">
                <a16:creationId xmlns:a16="http://schemas.microsoft.com/office/drawing/2014/main" id="{8D4B357A-11D0-40EB-B1E4-C68D75F2A8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1361" y="4494717"/>
            <a:ext cx="2468880" cy="185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20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649F7E-9F42-4357-B5D4-58E034E7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cavities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71DC6-975E-4291-8589-8584E1418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8ABE0-7564-41EB-A55C-9847AEBEC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Donato Passarelli   -   Testing of PIP-II HWR and SSR1 Cryomodules at PIP2IT   -   TTC meeting, Aomori-city - Japan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B5B90-10CD-4887-A3FB-EAEB7FA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F94460-99D0-4636-AF11-314EE39763EA}"/>
              </a:ext>
            </a:extLst>
          </p:cNvPr>
          <p:cNvSpPr txBox="1"/>
          <p:nvPr/>
        </p:nvSpPr>
        <p:spPr>
          <a:xfrm>
            <a:off x="172720" y="4435525"/>
            <a:ext cx="5768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 1</a:t>
            </a: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1800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 cavities successfully reached the gradient 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set as acceptance criteria (= 1.15 · operating E</a:t>
            </a:r>
            <a:r>
              <a:rPr lang="en-US" sz="1800" baseline="-25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and </a:t>
            </a:r>
            <a:r>
              <a:rPr lang="en-US" sz="1800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FE 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detected (&lt;3 </a:t>
            </a:r>
            <a:r>
              <a:rPr lang="en-US" sz="18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mR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/h).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 MP barriers 4-7.5 MV/m. </a:t>
            </a:r>
            <a:r>
              <a:rPr lang="en-US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Avg. time to condition: 16 hours</a:t>
            </a:r>
          </a:p>
          <a:p>
            <a:endParaRPr lang="en-US" sz="18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0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868F1D-3692-44F6-AFF7-70375F32CB82}"/>
              </a:ext>
            </a:extLst>
          </p:cNvPr>
          <p:cNvSpPr txBox="1"/>
          <p:nvPr/>
        </p:nvSpPr>
        <p:spPr>
          <a:xfrm>
            <a:off x="6251049" y="4396576"/>
            <a:ext cx="587734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 2</a:t>
            </a: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1800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 out of 8 cavities successfully reached the gradient </a:t>
            </a: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set as acceptance criteria</a:t>
            </a:r>
            <a:r>
              <a:rPr lang="en-US" sz="1800" i="1" dirty="0">
                <a:solidFill>
                  <a:srgbClr val="4E4E4E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Cavities 3 &amp; 4 have </a:t>
            </a:r>
            <a:r>
              <a:rPr lang="en-US" sz="1600" dirty="0">
                <a:solidFill>
                  <a:srgbClr val="C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FE (&gt;250 </a:t>
            </a:r>
            <a:r>
              <a:rPr lang="en-US" sz="1600" dirty="0" err="1">
                <a:solidFill>
                  <a:srgbClr val="C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mR</a:t>
            </a:r>
            <a:r>
              <a:rPr lang="en-US" sz="1600" dirty="0">
                <a:solidFill>
                  <a:srgbClr val="C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/h) </a:t>
            </a:r>
            <a:r>
              <a:rPr lang="en-US" sz="1600" dirty="0">
                <a:solidFill>
                  <a:srgbClr val="4E4E4E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at operating gradients.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Cavity 3 has </a:t>
            </a:r>
            <a:r>
              <a:rPr lang="en-US" sz="1600" dirty="0">
                <a:solidFill>
                  <a:srgbClr val="C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soft quench</a:t>
            </a:r>
            <a:r>
              <a:rPr lang="en-US" sz="1600" dirty="0">
                <a:solidFill>
                  <a:srgbClr val="4E4E4E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above 8 MV/m at rate 1/15 minutes due to high FE. </a:t>
            </a: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Operable at 7.5 MV/m.</a:t>
            </a:r>
            <a:r>
              <a:rPr lang="en-US" sz="1600" dirty="0">
                <a:solidFill>
                  <a:srgbClr val="4E4E4E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endParaRPr lang="en-US" sz="20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D76555-7A30-4305-B314-A0483E1FFFFC}"/>
              </a:ext>
            </a:extLst>
          </p:cNvPr>
          <p:cNvSpPr txBox="1"/>
          <p:nvPr/>
        </p:nvSpPr>
        <p:spPr>
          <a:xfrm>
            <a:off x="304800" y="5753840"/>
            <a:ext cx="5496559" cy="92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Dynamic 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Heat Load: </a:t>
            </a:r>
            <a:r>
              <a:rPr lang="en-US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12.8 W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(Req. DHL</a:t>
            </a:r>
            <a:r>
              <a:rPr lang="en-US" sz="1600" baseline="-25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CM1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&lt;8.2W)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1600" baseline="-25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= </a:t>
            </a:r>
            <a:r>
              <a:rPr lang="en-US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5.33 ±0.50·10</a:t>
            </a:r>
            <a:r>
              <a:rPr lang="en-US" sz="1600" baseline="300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en-US" sz="1600" baseline="30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(Req. Q</a:t>
            </a:r>
            <a:r>
              <a:rPr lang="en-US" sz="1600" baseline="-25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&gt; 8.2 ·10</a:t>
            </a:r>
            <a:r>
              <a:rPr lang="en-US" sz="1600" baseline="30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endParaRPr lang="en-US" sz="1600" baseline="30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DE8DD0-ED7F-43F3-AD7D-A02107D66D58}"/>
              </a:ext>
            </a:extLst>
          </p:cNvPr>
          <p:cNvSpPr txBox="1"/>
          <p:nvPr/>
        </p:nvSpPr>
        <p:spPr>
          <a:xfrm>
            <a:off x="6251049" y="5758230"/>
            <a:ext cx="5636145" cy="92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Dynamic Heat Loads: </a:t>
            </a:r>
            <a:r>
              <a:rPr lang="en-US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35.5 W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(Req. DHL</a:t>
            </a:r>
            <a:r>
              <a:rPr lang="en-US" sz="1600" baseline="-25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CM2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&lt;14.7 W)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16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= </a:t>
            </a:r>
            <a:r>
              <a:rPr lang="en-US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3.43 ±0.69·10</a:t>
            </a:r>
            <a:r>
              <a:rPr lang="en-US" sz="1600" baseline="300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 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(Req. Q</a:t>
            </a:r>
            <a:r>
              <a:rPr lang="en-US" sz="1600" baseline="-25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&gt; 8.2 ·10</a:t>
            </a:r>
            <a:r>
              <a:rPr lang="en-US" sz="1600" baseline="30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endParaRPr lang="en-US" sz="1600" baseline="30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264E345F-40AA-4933-AE87-CB477C627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86" r="8111"/>
          <a:stretch/>
        </p:blipFill>
        <p:spPr>
          <a:xfrm>
            <a:off x="6085840" y="829046"/>
            <a:ext cx="5907050" cy="3567530"/>
          </a:xfrm>
          <a:prstGeom prst="rect">
            <a:avLst/>
          </a:prstGeom>
        </p:spPr>
      </p:pic>
      <p:pic>
        <p:nvPicPr>
          <p:cNvPr id="20" name="Picture 19" descr="Chart, bar chart&#10;&#10;Description automatically generated">
            <a:extLst>
              <a:ext uri="{FF2B5EF4-FFF2-40B4-BE49-F238E27FC236}">
                <a16:creationId xmlns:a16="http://schemas.microsoft.com/office/drawing/2014/main" id="{17C5727F-94F6-43E5-96B4-75A3B059A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7" r="8417"/>
          <a:stretch/>
        </p:blipFill>
        <p:spPr>
          <a:xfrm>
            <a:off x="89731" y="829046"/>
            <a:ext cx="5851222" cy="356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04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649F7E-9F42-4357-B5D4-58E034E7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cavities performance: field emission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71DC6-975E-4291-8589-8584E1418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8ABE0-7564-41EB-A55C-9847AEBEC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Donato Passarelli   -   Testing of PIP-II HWR and SSR1 Cryomodules at PIP2IT   -   TTC meeting, Aomori-city - Japan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B5B90-10CD-4887-A3FB-EAEB7FA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4A4669-50F6-41D9-A9FB-FDB9807FD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39" y="877189"/>
            <a:ext cx="11783122" cy="1405428"/>
          </a:xfrm>
        </p:spPr>
        <p:txBody>
          <a:bodyPr/>
          <a:lstStyle/>
          <a:p>
            <a:r>
              <a:rPr lang="en-US" sz="2200" dirty="0"/>
              <a:t>FE increases/changes after thermal cycle (between Phase 1 and Phase 2 testing)</a:t>
            </a:r>
          </a:p>
          <a:p>
            <a:pPr lvl="1"/>
            <a:r>
              <a:rPr lang="en-US" sz="1800" dirty="0"/>
              <a:t>As already described earlier for the HWR, during a </a:t>
            </a:r>
            <a:r>
              <a:rPr lang="en-US" sz="1800" dirty="0" err="1"/>
              <a:t>cryoplant</a:t>
            </a:r>
            <a:r>
              <a:rPr lang="en-US" sz="1800" dirty="0"/>
              <a:t> shutdown/thermal cycle, cavities reached ~90K and there was insufficient active pumping on the beamline to deal with the desorbed gas load.</a:t>
            </a:r>
          </a:p>
          <a:p>
            <a:pPr lvl="1"/>
            <a:r>
              <a:rPr lang="en-US" sz="1800" dirty="0"/>
              <a:t>Concern about FE in cavities due to potential particulate transfer, and not to cleanroom assembly procedures.</a:t>
            </a:r>
          </a:p>
        </p:txBody>
      </p:sp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9DDC48E1-FAC8-4B86-A8B8-36E31E6289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9" t="4668" r="2298" b="3364"/>
          <a:stretch/>
        </p:blipFill>
        <p:spPr>
          <a:xfrm>
            <a:off x="266638" y="2391660"/>
            <a:ext cx="5025209" cy="4029459"/>
          </a:xfrm>
          <a:prstGeom prst="rect">
            <a:avLst/>
          </a:prstGeom>
        </p:spPr>
      </p:pic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B6469F-DDC7-4C45-820B-D0737E0CA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0" t="4546" r="1691" b="3346"/>
          <a:stretch/>
        </p:blipFill>
        <p:spPr>
          <a:xfrm>
            <a:off x="5329538" y="2391660"/>
            <a:ext cx="5077480" cy="40294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4FCB442-3A1F-4B49-BF08-DDE4C437B775}"/>
              </a:ext>
            </a:extLst>
          </p:cNvPr>
          <p:cNvSpPr txBox="1"/>
          <p:nvPr/>
        </p:nvSpPr>
        <p:spPr>
          <a:xfrm>
            <a:off x="1603738" y="2870076"/>
            <a:ext cx="923010" cy="369332"/>
          </a:xfrm>
          <a:prstGeom prst="rect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Cavity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D1A69A-2292-4BA8-9205-3EB08DF3CC9F}"/>
              </a:ext>
            </a:extLst>
          </p:cNvPr>
          <p:cNvSpPr txBox="1"/>
          <p:nvPr/>
        </p:nvSpPr>
        <p:spPr>
          <a:xfrm>
            <a:off x="6750057" y="2870076"/>
            <a:ext cx="923010" cy="369332"/>
          </a:xfrm>
          <a:prstGeom prst="rect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Cavity 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5557DA-E698-4169-AB2E-CDE2CC57B487}"/>
              </a:ext>
            </a:extLst>
          </p:cNvPr>
          <p:cNvSpPr txBox="1"/>
          <p:nvPr/>
        </p:nvSpPr>
        <p:spPr>
          <a:xfrm>
            <a:off x="1343575" y="3977621"/>
            <a:ext cx="2120985" cy="369332"/>
          </a:xfrm>
          <a:prstGeom prst="rect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FE onset 5 MV/m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8410DC-2E9D-4804-B051-C15FBB0932B2}"/>
              </a:ext>
            </a:extLst>
          </p:cNvPr>
          <p:cNvSpPr txBox="1"/>
          <p:nvPr/>
        </p:nvSpPr>
        <p:spPr>
          <a:xfrm>
            <a:off x="6445250" y="3977621"/>
            <a:ext cx="2272754" cy="369332"/>
          </a:xfrm>
          <a:prstGeom prst="rect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FE onset 7.5 MV/m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B5156F-63F4-4F4A-B8E6-FE244536BC4C}"/>
              </a:ext>
            </a:extLst>
          </p:cNvPr>
          <p:cNvSpPr txBox="1"/>
          <p:nvPr/>
        </p:nvSpPr>
        <p:spPr>
          <a:xfrm>
            <a:off x="10444709" y="2354163"/>
            <a:ext cx="1605051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05050"/>
                </a:solidFill>
              </a:rPr>
              <a:t>Cavity 3 </a:t>
            </a:r>
            <a:r>
              <a:rPr lang="en-US" sz="2000" dirty="0">
                <a:solidFill>
                  <a:srgbClr val="505050"/>
                </a:solidFill>
              </a:rPr>
              <a:t>was </a:t>
            </a:r>
            <a:r>
              <a:rPr lang="en-US" sz="2000" u="sng" dirty="0">
                <a:solidFill>
                  <a:srgbClr val="505050"/>
                </a:solidFill>
              </a:rPr>
              <a:t>FE free </a:t>
            </a:r>
            <a:r>
              <a:rPr lang="en-US" sz="2000" dirty="0">
                <a:solidFill>
                  <a:srgbClr val="505050"/>
                </a:solidFill>
              </a:rPr>
              <a:t>up to 5.50MV/m during Phase 1 testing (before warmup)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505050"/>
                </a:solidFill>
              </a:rPr>
              <a:t>Cavity 4 </a:t>
            </a:r>
            <a:r>
              <a:rPr lang="en-US" sz="2000" dirty="0">
                <a:solidFill>
                  <a:srgbClr val="505050"/>
                </a:solidFill>
              </a:rPr>
              <a:t>was </a:t>
            </a:r>
            <a:r>
              <a:rPr lang="en-US" sz="2000" u="sng" dirty="0">
                <a:solidFill>
                  <a:srgbClr val="505050"/>
                </a:solidFill>
              </a:rPr>
              <a:t>FE free </a:t>
            </a:r>
            <a:r>
              <a:rPr lang="en-US" sz="2000" dirty="0">
                <a:solidFill>
                  <a:srgbClr val="505050"/>
                </a:solidFill>
              </a:rPr>
              <a:t>up to 8.42MV/m during Phase 1 testing</a:t>
            </a:r>
          </a:p>
        </p:txBody>
      </p:sp>
    </p:spTree>
    <p:extLst>
      <p:ext uri="{BB962C8B-B14F-4D97-AF65-F5344CB8AC3E}">
        <p14:creationId xmlns:p14="http://schemas.microsoft.com/office/powerpoint/2010/main" val="2249399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F56936-7B40-432F-B2D5-4C615C072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cavities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5F874-F60D-45D2-9BFE-168F6FEBD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AF7C7-8E40-402E-91DB-AF444BECA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5101B-CF4D-4792-A171-E06155FE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9DEAED7-EFD5-4B86-96C6-0AA34EE644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2561420"/>
              </p:ext>
            </p:extLst>
          </p:nvPr>
        </p:nvGraphicFramePr>
        <p:xfrm>
          <a:off x="304800" y="859265"/>
          <a:ext cx="11494586" cy="399796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867697">
                  <a:extLst>
                    <a:ext uri="{9D8B030D-6E8A-4147-A177-3AD203B41FA5}">
                      <a16:colId xmlns:a16="http://schemas.microsoft.com/office/drawing/2014/main" val="89478010"/>
                    </a:ext>
                  </a:extLst>
                </a:gridCol>
                <a:gridCol w="1662837">
                  <a:extLst>
                    <a:ext uri="{9D8B030D-6E8A-4147-A177-3AD203B41FA5}">
                      <a16:colId xmlns:a16="http://schemas.microsoft.com/office/drawing/2014/main" val="3776094931"/>
                    </a:ext>
                  </a:extLst>
                </a:gridCol>
                <a:gridCol w="1431324">
                  <a:extLst>
                    <a:ext uri="{9D8B030D-6E8A-4147-A177-3AD203B41FA5}">
                      <a16:colId xmlns:a16="http://schemas.microsoft.com/office/drawing/2014/main" val="2928628925"/>
                    </a:ext>
                  </a:extLst>
                </a:gridCol>
                <a:gridCol w="5532728">
                  <a:extLst>
                    <a:ext uri="{9D8B030D-6E8A-4147-A177-3AD203B41FA5}">
                      <a16:colId xmlns:a16="http://schemas.microsoft.com/office/drawing/2014/main" val="47229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Operating Cavities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5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Measured Q</a:t>
                      </a:r>
                      <a:r>
                        <a:rPr lang="en-US" sz="1550" baseline="-250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5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Requirement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Comments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42535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All eight cavities</a:t>
                      </a: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at </a:t>
                      </a:r>
                      <a:b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</a:br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Phase 1</a:t>
                      </a: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operating accelerating fields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5.33 ±0.50 · 10</a:t>
                      </a:r>
                      <a:r>
                        <a:rPr lang="en-US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&gt; 8.2</a:t>
                      </a:r>
                      <a:r>
                        <a:rPr lang="en-US" sz="16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·10</a:t>
                      </a:r>
                      <a:r>
                        <a:rPr lang="en-US" sz="1600" baseline="300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With all cavities successfully (no field emission, no Multipacting) running at Phase 1 operating accelerating fields the measured Q</a:t>
                      </a:r>
                      <a:r>
                        <a:rPr lang="en-US" sz="1580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is 54% below requirement.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450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All eight cavities</a:t>
                      </a: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at </a:t>
                      </a:r>
                      <a:b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</a:br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Phase 2</a:t>
                      </a:r>
                      <a:r>
                        <a:rPr lang="en-US" sz="1600" b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operating accelerating field</a:t>
                      </a: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, except for cavity 3 at 0.5 MV/m below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3.43 ±0.69 </a:t>
                      </a: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· 10</a:t>
                      </a:r>
                      <a:r>
                        <a:rPr lang="en-US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&gt; 8.2</a:t>
                      </a: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·10</a:t>
                      </a:r>
                      <a:r>
                        <a:rPr lang="en-US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algn="ctr"/>
                      <a:endParaRPr 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With 7 out of 8 cavities running at Phase 2 operating accelerating fields, and cavity #3, the measured Q</a:t>
                      </a:r>
                      <a:r>
                        <a:rPr lang="en-US" sz="1580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is 1.4x below requirement.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333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Cavities 2,5,6,7,8</a:t>
                      </a:r>
                      <a:r>
                        <a:rPr lang="en-US" sz="16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at </a:t>
                      </a:r>
                      <a:r>
                        <a:rPr lang="en-US" sz="1600" b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Phase 2</a:t>
                      </a:r>
                      <a:r>
                        <a:rPr lang="en-US" sz="16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operating accelerating field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7.41 </a:t>
                      </a:r>
                      <a:r>
                        <a:rPr lang="en-US" sz="1600" kern="1200">
                          <a:solidFill>
                            <a:schemeClr val="dk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±0.70 </a:t>
                      </a:r>
                      <a:r>
                        <a:rPr lang="en-US" sz="16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· 10</a:t>
                      </a:r>
                      <a:r>
                        <a:rPr lang="en-US" sz="1600" baseline="300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algn="ctr"/>
                      <a:endParaRPr lang="en-US" sz="1600" baseline="300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&gt; 8.2</a:t>
                      </a:r>
                      <a:r>
                        <a:rPr lang="en-US" sz="16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·10</a:t>
                      </a:r>
                      <a:r>
                        <a:rPr lang="en-US" sz="1600" baseline="300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algn="ctr"/>
                      <a:endParaRPr lang="en-US" sz="16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Excluding cavities #1, 3, 4 at Phase 2, the measured Q0 is (only) 10% below the requirement.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2709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Cavity 1 </a:t>
                      </a: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at </a:t>
                      </a:r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Phase 2</a:t>
                      </a: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operating accelerating field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3.70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±0.75 </a:t>
                      </a: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· 10</a:t>
                      </a:r>
                      <a:r>
                        <a:rPr lang="en-US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&gt; 8.2</a:t>
                      </a:r>
                      <a:r>
                        <a:rPr lang="en-US" sz="16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·10</a:t>
                      </a:r>
                      <a:r>
                        <a:rPr lang="en-US" sz="1600" baseline="300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Cavity 1 had Q</a:t>
                      </a:r>
                      <a:r>
                        <a:rPr lang="en-US" sz="1580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= 8.1·10</a:t>
                      </a:r>
                      <a:r>
                        <a:rPr lang="en-US" sz="158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  </a:t>
                      </a: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at STC at the same Phase 2 E</a:t>
                      </a:r>
                      <a:r>
                        <a:rPr lang="en-US" sz="1580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acc</a:t>
                      </a: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(10MV/m).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281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Cavity 4</a:t>
                      </a:r>
                      <a:r>
                        <a:rPr lang="en-US" sz="16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at </a:t>
                      </a:r>
                      <a:r>
                        <a:rPr lang="en-US" sz="1600" b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Phase 2</a:t>
                      </a:r>
                      <a:r>
                        <a:rPr lang="en-US" sz="16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operating accelerating field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2.23 </a:t>
                      </a:r>
                      <a:r>
                        <a:rPr lang="en-US" sz="1600" kern="1200">
                          <a:solidFill>
                            <a:schemeClr val="dk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±0.46 </a:t>
                      </a:r>
                      <a:r>
                        <a:rPr lang="en-US" sz="16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· 10</a:t>
                      </a:r>
                      <a:r>
                        <a:rPr lang="en-US" sz="1600" baseline="300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&gt; 8.2</a:t>
                      </a:r>
                      <a:r>
                        <a:rPr lang="en-US" sz="16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·10</a:t>
                      </a:r>
                      <a:r>
                        <a:rPr lang="en-US" sz="1600" baseline="300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Cavity 4 had Q</a:t>
                      </a:r>
                      <a:r>
                        <a:rPr lang="en-US" sz="1580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= 6.4·10</a:t>
                      </a:r>
                      <a:r>
                        <a:rPr lang="en-US" sz="158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  </a:t>
                      </a: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at STC at the same Phase 2 E</a:t>
                      </a:r>
                      <a:r>
                        <a:rPr lang="en-US" sz="1580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acc</a:t>
                      </a: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(10MV/m). 3x Q</a:t>
                      </a:r>
                      <a:r>
                        <a:rPr lang="en-US" sz="1580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drop.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64222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B9AABCE-C7D3-4333-87D0-1DDDE7325421}"/>
              </a:ext>
            </a:extLst>
          </p:cNvPr>
          <p:cNvSpPr txBox="1"/>
          <p:nvPr/>
        </p:nvSpPr>
        <p:spPr>
          <a:xfrm>
            <a:off x="304799" y="4910743"/>
            <a:ext cx="1149458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 high residual magnetic fields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surrounding cavities 1 &amp; 4 (&gt;150mG), causing significant increase in cavity residual resistance, and </a:t>
            </a:r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FE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(&gt;250 </a:t>
            </a:r>
            <a:r>
              <a:rPr lang="en-U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mR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/h) are the main sources of Q</a:t>
            </a:r>
            <a:r>
              <a:rPr lang="en-US" sz="18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degradation and below expectations.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FE in cavities is due to potential particulate transfer during partial warmup of the CMs.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High residual magnetic field is due to components surrounding the cavities made of ferromagnetic material that are prone (high magnetic permeability) to magnetize when solenoids are powered up.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0366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5DF44B1-7181-4CEE-8227-7FB217F1B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053" b="8850"/>
          <a:stretch/>
        </p:blipFill>
        <p:spPr>
          <a:xfrm>
            <a:off x="9482105" y="3999542"/>
            <a:ext cx="2121682" cy="225197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29E0EB-331D-4B4D-A7F5-73C9C76FE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971552"/>
            <a:ext cx="8631810" cy="5059363"/>
          </a:xfrm>
        </p:spPr>
        <p:txBody>
          <a:bodyPr/>
          <a:lstStyle/>
          <a:p>
            <a:pPr marL="306705" indent="-306705"/>
            <a:r>
              <a:rPr lang="en-US" sz="2000" dirty="0"/>
              <a:t>More </a:t>
            </a:r>
            <a:r>
              <a:rPr lang="en-US" sz="2000" b="1" dirty="0"/>
              <a:t>stringent requirements to limit remnant magnetic</a:t>
            </a:r>
            <a:r>
              <a:rPr lang="en-US" sz="2000" dirty="0"/>
              <a:t> field at the SRF cavity surface to avoid Q</a:t>
            </a:r>
            <a:r>
              <a:rPr lang="en-US" sz="2000" baseline="-25000" dirty="0"/>
              <a:t>0</a:t>
            </a:r>
            <a:r>
              <a:rPr lang="en-US" sz="2000" dirty="0"/>
              <a:t> degradation are specified, and multiple actions are currently being taken:</a:t>
            </a:r>
          </a:p>
          <a:p>
            <a:pPr marL="683260" lvl="1" indent="-306705">
              <a:spcBef>
                <a:spcPts val="600"/>
              </a:spcBef>
            </a:pPr>
            <a:r>
              <a:rPr lang="en-US" sz="1930" u="sng" dirty="0"/>
              <a:t>Design phase</a:t>
            </a:r>
            <a:r>
              <a:rPr lang="en-US" sz="1930" dirty="0"/>
              <a:t>: </a:t>
            </a:r>
          </a:p>
          <a:p>
            <a:pPr marL="1070600" lvl="2" indent="-306705"/>
            <a:r>
              <a:rPr lang="en-US" sz="1797" dirty="0"/>
              <a:t>Use non-ferromagnetic material whenever possible in the CM</a:t>
            </a:r>
          </a:p>
          <a:p>
            <a:pPr marL="1070610" lvl="2" indent="-306705"/>
            <a:r>
              <a:rPr lang="en-US" sz="1600" dirty="0"/>
              <a:t>Helium vessel of all future PIP-II SSRs cavities will be made of Titanium</a:t>
            </a:r>
          </a:p>
          <a:p>
            <a:pPr marL="1070610" lvl="2" indent="-306705"/>
            <a:r>
              <a:rPr lang="en-US" sz="1600" dirty="0"/>
              <a:t>Local shielding of cavities and/or solenoids are currently being explored.</a:t>
            </a:r>
          </a:p>
          <a:p>
            <a:pPr marL="683260" lvl="1" indent="-306705">
              <a:spcBef>
                <a:spcPts val="600"/>
              </a:spcBef>
            </a:pPr>
            <a:r>
              <a:rPr lang="en-US" sz="1930" u="sng" dirty="0">
                <a:ea typeface="ＭＳ Ｐゴシック"/>
              </a:rPr>
              <a:t>Quality Controls</a:t>
            </a:r>
          </a:p>
          <a:p>
            <a:pPr marL="1070600" lvl="2" indent="-306705"/>
            <a:r>
              <a:rPr lang="en-US" sz="1600" dirty="0">
                <a:ea typeface="ＭＳ Ｐゴシック"/>
              </a:rPr>
              <a:t>Check </a:t>
            </a:r>
            <a:r>
              <a:rPr lang="en-US" sz="1600" b="1" dirty="0">
                <a:ea typeface="ＭＳ Ｐゴシック"/>
              </a:rPr>
              <a:t>magnetic permeability and residual magnetic field</a:t>
            </a:r>
            <a:r>
              <a:rPr lang="en-US" sz="1600" dirty="0">
                <a:ea typeface="ＭＳ Ｐゴシック"/>
              </a:rPr>
              <a:t> of all parts and welded joints made of ferromagnetic material (i.e. SS316L) within the volume of the global magnetic shield.</a:t>
            </a:r>
          </a:p>
          <a:p>
            <a:pPr marL="1447357" lvl="3" indent="-306705"/>
            <a:r>
              <a:rPr lang="en-US" sz="1600" dirty="0"/>
              <a:t>Annealing process (to lower magnetic permeability) and magnetic hygiene (to lower residual magnetic field) will be applied as needed.</a:t>
            </a:r>
          </a:p>
          <a:p>
            <a:pPr marL="683260" lvl="1" indent="-306705">
              <a:spcBef>
                <a:spcPts val="600"/>
              </a:spcBef>
            </a:pPr>
            <a:r>
              <a:rPr lang="en-US" sz="1930" u="sng" dirty="0"/>
              <a:t>Testing</a:t>
            </a:r>
          </a:p>
          <a:p>
            <a:pPr marL="1070610" lvl="2" indent="-306705"/>
            <a:r>
              <a:rPr lang="en-US" sz="1600" dirty="0"/>
              <a:t>Demagnetization procedures of solenoids shall be developed.</a:t>
            </a:r>
          </a:p>
          <a:p>
            <a:pPr marL="1070610" lvl="2" indent="-306705"/>
            <a:r>
              <a:rPr lang="en-US" sz="1600" dirty="0"/>
              <a:t>Cold testing of one SSR2 cavity with a conduction cooled solenoid is being planned to validate performance before their final integration into string assembly.</a:t>
            </a:r>
          </a:p>
          <a:p>
            <a:pPr marL="306513" indent="-306705"/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D90E77-2DE0-4830-ACA0-D912EAFDA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</a:t>
            </a:r>
            <a:r>
              <a:rPr lang="en-US" baseline="-25000" dirty="0"/>
              <a:t>0</a:t>
            </a:r>
            <a:r>
              <a:rPr lang="en-US" dirty="0"/>
              <a:t> degradation: residual magnetic field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4EC92-DDCE-4512-86F1-BD5BC0A0A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0E327-8CC0-4CC6-9733-C72DB07D8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8992F-6522-48B6-956B-06072778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8A1A72-1F2B-4A2C-B4B3-50CE4C5F291E}"/>
              </a:ext>
            </a:extLst>
          </p:cNvPr>
          <p:cNvSpPr/>
          <p:nvPr/>
        </p:nvSpPr>
        <p:spPr>
          <a:xfrm>
            <a:off x="9143997" y="3047593"/>
            <a:ext cx="867609" cy="95410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Helium vessel is made of titanium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5759711-230A-4EB9-8744-FC9BDDF69FE6}"/>
              </a:ext>
            </a:extLst>
          </p:cNvPr>
          <p:cNvSpPr txBox="1">
            <a:spLocks/>
          </p:cNvSpPr>
          <p:nvPr/>
        </p:nvSpPr>
        <p:spPr>
          <a:xfrm>
            <a:off x="10160077" y="3662325"/>
            <a:ext cx="1727117" cy="307777"/>
          </a:xfrm>
          <a:prstGeom prst="roundRect">
            <a:avLst/>
          </a:prstGeom>
          <a:solidFill>
            <a:schemeClr val="bg1"/>
          </a:solidFill>
          <a:ln>
            <a:solidFill>
              <a:srgbClr val="4E4E4E"/>
            </a:solidFill>
          </a:ln>
          <a:effectLst/>
        </p:spPr>
        <p:txBody>
          <a:bodyPr vert="horz" lIns="0" tIns="308967" rIns="308967" bIns="308967" anchor="ctr"/>
          <a:lstStyle>
            <a:lvl1pPr marL="0" indent="0" algn="l" defTabSz="514944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514944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2pPr>
            <a:lvl3pPr marL="1029889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3pPr>
            <a:lvl4pPr marL="1544833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4pPr>
            <a:lvl5pPr marL="2059777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5pPr>
            <a:lvl6pPr marL="2832194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7138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2083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7027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400" cap="small" dirty="0">
                <a:solidFill>
                  <a:schemeClr val="accent6"/>
                </a:solidFill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      SSR2 Cavity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B5F6FFF-1A03-4F2D-9616-639F00AD9267}"/>
              </a:ext>
            </a:extLst>
          </p:cNvPr>
          <p:cNvSpPr txBox="1">
            <a:spLocks/>
          </p:cNvSpPr>
          <p:nvPr/>
        </p:nvSpPr>
        <p:spPr>
          <a:xfrm>
            <a:off x="10160078" y="3079423"/>
            <a:ext cx="1727117" cy="307777"/>
          </a:xfrm>
          <a:prstGeom prst="roundRect">
            <a:avLst/>
          </a:prstGeom>
          <a:solidFill>
            <a:schemeClr val="bg1"/>
          </a:solidFill>
          <a:ln>
            <a:solidFill>
              <a:srgbClr val="4E4E4E"/>
            </a:solidFill>
          </a:ln>
          <a:effectLst/>
        </p:spPr>
        <p:txBody>
          <a:bodyPr vert="horz" lIns="0" tIns="308967" rIns="308967" bIns="308967" anchor="ctr"/>
          <a:lstStyle>
            <a:lvl1pPr marL="0" indent="0" algn="l" defTabSz="514944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514944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2pPr>
            <a:lvl3pPr marL="1029889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3pPr>
            <a:lvl4pPr marL="1544833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4pPr>
            <a:lvl5pPr marL="2059777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5pPr>
            <a:lvl6pPr marL="2832194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7138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2083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7027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400" cap="small" dirty="0">
                <a:solidFill>
                  <a:schemeClr val="accent6"/>
                </a:solidFill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      SSR1 Cavity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45159DC-5E2B-4DE3-93A9-56DFD59D8722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577802" y="4001700"/>
            <a:ext cx="282635" cy="40061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CDD2593-1F9D-40E2-9A31-5E38E92B9E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4711" b="8850"/>
          <a:stretch/>
        </p:blipFill>
        <p:spPr>
          <a:xfrm>
            <a:off x="9635574" y="798011"/>
            <a:ext cx="1886041" cy="2251972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3B82C39-BB63-4E6F-92B9-47398423B12B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577802" y="2474935"/>
            <a:ext cx="282635" cy="57265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130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9080F9-A02E-4F3A-9536-62D8557D5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9143995" cy="5059363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800" dirty="0"/>
              <a:t>PIP-II Injector Test facility</a:t>
            </a:r>
          </a:p>
          <a:p>
            <a:pPr lvl="1"/>
            <a:r>
              <a:rPr lang="en-US" sz="2400" dirty="0"/>
              <a:t>Scope and cryomodules test plan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Performance and Lessons learned</a:t>
            </a:r>
          </a:p>
          <a:p>
            <a:pPr lvl="1">
              <a:spcBef>
                <a:spcPts val="512"/>
              </a:spcBef>
            </a:pPr>
            <a:r>
              <a:rPr lang="en-US" sz="2400" dirty="0"/>
              <a:t>Half Wave Resonator Cavities and Cryomodule</a:t>
            </a:r>
          </a:p>
          <a:p>
            <a:pPr lvl="1">
              <a:spcBef>
                <a:spcPts val="512"/>
              </a:spcBef>
            </a:pPr>
            <a:r>
              <a:rPr lang="en-US" sz="2400" dirty="0"/>
              <a:t>Single Spoke Resonator Cavities and Cryomodule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4EAFF5-66C1-4E3F-9E76-19BDAEAF5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791DE-D1CF-4AB3-ADFD-2C7AD0F90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91AFB-AE00-4482-9122-7C7A07EB1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244AD-2A04-49C0-A8F2-C53390F7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43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5DF44B1-7181-4CEE-8227-7FB217F1B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053" b="8850"/>
          <a:stretch/>
        </p:blipFill>
        <p:spPr>
          <a:xfrm>
            <a:off x="8588384" y="374235"/>
            <a:ext cx="2714920" cy="288163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29E0EB-331D-4B4D-A7F5-73C9C76FE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316" y="989697"/>
            <a:ext cx="8282797" cy="3398696"/>
          </a:xfrm>
        </p:spPr>
        <p:txBody>
          <a:bodyPr/>
          <a:lstStyle/>
          <a:p>
            <a:pPr marL="306705" indent="-306705"/>
            <a:r>
              <a:rPr lang="en-US" sz="2000" dirty="0"/>
              <a:t>SSR1 cavities were kept under vacuum and N purged during the string assembly, but still the </a:t>
            </a:r>
            <a:r>
              <a:rPr lang="en-US" sz="2000" b="1" dirty="0"/>
              <a:t>MP barriers </a:t>
            </a:r>
            <a:r>
              <a:rPr lang="en-US" sz="2000" dirty="0"/>
              <a:t>that were previously processed during the cold testing of each individual cavity had to be processed again during cryomodule testing with an </a:t>
            </a:r>
            <a:r>
              <a:rPr lang="en-US" sz="2000" b="1" dirty="0"/>
              <a:t>avg. of 16 </a:t>
            </a:r>
            <a:r>
              <a:rPr lang="en-US" sz="2000" b="1" dirty="0" err="1"/>
              <a:t>hrs</a:t>
            </a:r>
            <a:r>
              <a:rPr lang="en-US" sz="2000" b="1" dirty="0"/>
              <a:t>/cavity</a:t>
            </a:r>
            <a:r>
              <a:rPr lang="en-US" sz="2000" dirty="0"/>
              <a:t>.</a:t>
            </a:r>
          </a:p>
          <a:p>
            <a:pPr marL="683260" lvl="1" indent="-306705"/>
            <a:r>
              <a:rPr lang="en-US" sz="1930" b="1" dirty="0"/>
              <a:t>SSR2 cavities </a:t>
            </a:r>
            <a:r>
              <a:rPr lang="en-US" sz="1930" dirty="0"/>
              <a:t>were </a:t>
            </a:r>
            <a:r>
              <a:rPr lang="en-US" sz="1930" b="1" dirty="0"/>
              <a:t>(re)designed </a:t>
            </a:r>
            <a:r>
              <a:rPr lang="en-US" sz="1930" dirty="0"/>
              <a:t>to include features of Balloon Spoke Cavities to </a:t>
            </a:r>
            <a:r>
              <a:rPr lang="en-US" sz="1930" b="1" dirty="0"/>
              <a:t>reduce MP</a:t>
            </a:r>
          </a:p>
          <a:p>
            <a:pPr marL="1070600" lvl="2" indent="-306705"/>
            <a:r>
              <a:rPr lang="en-US" sz="1797" dirty="0"/>
              <a:t>Comparison with SSR1 cavity demonstrates that </a:t>
            </a:r>
            <a:r>
              <a:rPr lang="en-US" sz="1797" dirty="0" err="1"/>
              <a:t>multipacting</a:t>
            </a:r>
            <a:r>
              <a:rPr lang="en-US" sz="1797" dirty="0"/>
              <a:t> in the modified SSR2 cavity version 2.6 can be processed way easier than in SSR1 cavity (cold testing of the first SSR2 cavity is currently ongoing)</a:t>
            </a:r>
          </a:p>
          <a:p>
            <a:pPr marL="376555" lvl="1" indent="0">
              <a:buNone/>
            </a:pPr>
            <a:endParaRPr lang="en-US" sz="193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D90E77-2DE0-4830-ACA0-D912EAFDA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Multipacting mitigation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4EC92-DDCE-4512-86F1-BD5BC0A0A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0E327-8CC0-4CC6-9733-C72DB07D8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8992F-6522-48B6-956B-06072778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2CDD2593-1F9D-40E2-9A31-5E38E92B9E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4711" b="8850"/>
          <a:stretch/>
        </p:blipFill>
        <p:spPr>
          <a:xfrm>
            <a:off x="5392132" y="3703845"/>
            <a:ext cx="2286140" cy="27296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C1C831-0CD4-4932-A681-69DDECDAA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759" y="3340322"/>
            <a:ext cx="3585703" cy="2895315"/>
          </a:xfrm>
          <a:prstGeom prst="rect">
            <a:avLst/>
          </a:prstGeom>
        </p:spPr>
      </p:pic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5759711-230A-4EB9-8744-FC9BDDF69FE6}"/>
              </a:ext>
            </a:extLst>
          </p:cNvPr>
          <p:cNvSpPr txBox="1">
            <a:spLocks/>
          </p:cNvSpPr>
          <p:nvPr/>
        </p:nvSpPr>
        <p:spPr>
          <a:xfrm>
            <a:off x="10333636" y="3144210"/>
            <a:ext cx="1858364" cy="30777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0" tIns="308967" rIns="308967" bIns="308967" anchor="ctr"/>
          <a:lstStyle>
            <a:lvl1pPr marL="0" indent="0" algn="l" defTabSz="514944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514944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2pPr>
            <a:lvl3pPr marL="1029889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3pPr>
            <a:lvl4pPr marL="1544833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4pPr>
            <a:lvl5pPr marL="2059777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5pPr>
            <a:lvl6pPr marL="2832194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7138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2083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7027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cap="small" dirty="0">
                <a:solidFill>
                  <a:schemeClr val="accent6"/>
                </a:solidFill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SSR2 Cavity v 2.6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F7D058E5-2C1B-430E-A9F6-AD74D4E5D637}"/>
              </a:ext>
            </a:extLst>
          </p:cNvPr>
          <p:cNvSpPr txBox="1">
            <a:spLocks/>
          </p:cNvSpPr>
          <p:nvPr/>
        </p:nvSpPr>
        <p:spPr>
          <a:xfrm>
            <a:off x="304800" y="3991503"/>
            <a:ext cx="4993061" cy="665994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3260" lvl="1" indent="-306705"/>
            <a:r>
              <a:rPr lang="en-US" sz="1930" dirty="0"/>
              <a:t>The RF volume of production </a:t>
            </a:r>
            <a:r>
              <a:rPr lang="en-US" sz="1930" b="1" dirty="0"/>
              <a:t>SSR1 cavities </a:t>
            </a:r>
            <a:r>
              <a:rPr lang="en-US" sz="1930" dirty="0"/>
              <a:t>for PIP-II won’t be changed and techniques such as </a:t>
            </a:r>
            <a:r>
              <a:rPr lang="en-US" sz="1930" b="1" dirty="0"/>
              <a:t>plasma processing</a:t>
            </a:r>
            <a:r>
              <a:rPr lang="en-US" sz="1930" dirty="0"/>
              <a:t> will be studied.</a:t>
            </a:r>
          </a:p>
          <a:p>
            <a:pPr marL="683260" lvl="1" indent="-306705"/>
            <a:endParaRPr lang="en-US" sz="1930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B5F6FFF-1A03-4F2D-9616-639F00AD9267}"/>
              </a:ext>
            </a:extLst>
          </p:cNvPr>
          <p:cNvSpPr txBox="1">
            <a:spLocks/>
          </p:cNvSpPr>
          <p:nvPr/>
        </p:nvSpPr>
        <p:spPr>
          <a:xfrm>
            <a:off x="7079147" y="6125767"/>
            <a:ext cx="1727117" cy="30777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0" tIns="308967" rIns="308967" bIns="308967" anchor="ctr"/>
          <a:lstStyle>
            <a:lvl1pPr marL="0" indent="0" algn="l" defTabSz="514944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514944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2pPr>
            <a:lvl3pPr marL="1029889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3pPr>
            <a:lvl4pPr marL="1544833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4pPr>
            <a:lvl5pPr marL="2059777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5pPr>
            <a:lvl6pPr marL="2832194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7138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2083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7027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cap="small" dirty="0">
                <a:solidFill>
                  <a:schemeClr val="accent6"/>
                </a:solidFill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SSR1 Cavity</a:t>
            </a:r>
          </a:p>
        </p:txBody>
      </p:sp>
    </p:spTree>
    <p:extLst>
      <p:ext uri="{BB962C8B-B14F-4D97-AF65-F5344CB8AC3E}">
        <p14:creationId xmlns:p14="http://schemas.microsoft.com/office/powerpoint/2010/main" val="1578813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E6DD5F-B891-4614-BCCF-3736AF398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11730441" cy="50593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/>
              <a:t>Both cryomodules were </a:t>
            </a:r>
            <a:r>
              <a:rPr lang="en-US" sz="2000" b="1" dirty="0"/>
              <a:t>successfully cooled down to 2K, tested, </a:t>
            </a:r>
            <a:r>
              <a:rPr lang="en-US" sz="2000" dirty="0"/>
              <a:t>and </a:t>
            </a:r>
            <a:r>
              <a:rPr lang="en-US" sz="2000" b="1" dirty="0"/>
              <a:t>operated in PIP2IT with beam.</a:t>
            </a:r>
            <a:endParaRPr lang="en-US" sz="2000" dirty="0"/>
          </a:p>
          <a:p>
            <a:pPr>
              <a:spcBef>
                <a:spcPts val="1200"/>
              </a:spcBef>
            </a:pPr>
            <a:r>
              <a:rPr lang="en-US" sz="2000" u="sng" dirty="0"/>
              <a:t>HWR Cryomodule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Cavities, couplers, tuners </a:t>
            </a:r>
            <a:r>
              <a:rPr lang="en-US" sz="1800" b="1" dirty="0"/>
              <a:t>passed</a:t>
            </a:r>
            <a:r>
              <a:rPr lang="en-US" sz="1800" dirty="0"/>
              <a:t> all the checkouts and </a:t>
            </a:r>
            <a:r>
              <a:rPr lang="en-US" sz="1800" b="1" dirty="0"/>
              <a:t>met RF requirements </a:t>
            </a:r>
            <a:r>
              <a:rPr lang="en-US" sz="1800" dirty="0"/>
              <a:t>at 2K, except </a:t>
            </a:r>
            <a:br>
              <a:rPr lang="en-US" sz="1800" dirty="0"/>
            </a:br>
            <a:r>
              <a:rPr lang="en-US" sz="1800" dirty="0"/>
              <a:t>cavities 1&amp;2 and coupler 3 for which repair activities are planned.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The HWR qualifies to be operable in the </a:t>
            </a:r>
            <a:r>
              <a:rPr lang="en-US" sz="1800" b="1" dirty="0"/>
              <a:t>PIP-II linac</a:t>
            </a:r>
            <a:r>
              <a:rPr lang="en-US" sz="1800" dirty="0"/>
              <a:t> with a projected total 2K heat loads of </a:t>
            </a:r>
            <a:r>
              <a:rPr lang="en-US" sz="1800" b="1" dirty="0"/>
              <a:t>40W</a:t>
            </a:r>
            <a:r>
              <a:rPr lang="en-US" sz="1800" dirty="0"/>
              <a:t>.</a:t>
            </a:r>
          </a:p>
          <a:p>
            <a:pPr>
              <a:spcBef>
                <a:spcPts val="1200"/>
              </a:spcBef>
            </a:pPr>
            <a:r>
              <a:rPr lang="en-US" sz="2000" u="sng" dirty="0"/>
              <a:t>SSR1 Cryomodule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Cavities, couplers, tuners </a:t>
            </a:r>
            <a:r>
              <a:rPr lang="en-US" sz="1800" b="1" dirty="0"/>
              <a:t>passed</a:t>
            </a:r>
            <a:r>
              <a:rPr lang="en-US" sz="1800" dirty="0"/>
              <a:t> all the checkouts and </a:t>
            </a:r>
            <a:r>
              <a:rPr lang="en-US" sz="1800" b="1" dirty="0"/>
              <a:t>met RF requirements </a:t>
            </a:r>
            <a:r>
              <a:rPr lang="en-US" sz="1800" dirty="0"/>
              <a:t>at 2K. Improvements and lessons learned were implemented in the design of production units.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The proto SSR1 CM qualifies to be operable as </a:t>
            </a:r>
            <a:r>
              <a:rPr lang="en-US" sz="1800" b="1" dirty="0"/>
              <a:t>SSR1-CM1</a:t>
            </a:r>
            <a:r>
              <a:rPr lang="en-US" sz="1800" dirty="0"/>
              <a:t> in the</a:t>
            </a:r>
            <a:r>
              <a:rPr lang="en-US" sz="1800" b="1" dirty="0"/>
              <a:t> PIP-II linac</a:t>
            </a:r>
            <a:r>
              <a:rPr lang="en-US" sz="1800" dirty="0"/>
              <a:t> with a measured total 2K heat loads of </a:t>
            </a:r>
            <a:r>
              <a:rPr lang="en-US" sz="1800" b="1" dirty="0"/>
              <a:t>40.4W</a:t>
            </a:r>
            <a:r>
              <a:rPr lang="en-US" sz="1800" dirty="0"/>
              <a:t>.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The proto SSR1 CM qualifies to be operable as </a:t>
            </a:r>
            <a:r>
              <a:rPr lang="en-US" sz="1800" b="1" dirty="0"/>
              <a:t>SSR1-CM2 </a:t>
            </a:r>
            <a:r>
              <a:rPr lang="en-US" sz="1800" dirty="0"/>
              <a:t>for</a:t>
            </a:r>
            <a:r>
              <a:rPr lang="en-US" sz="1800" b="1" dirty="0"/>
              <a:t> PIP-II linac</a:t>
            </a:r>
            <a:r>
              <a:rPr lang="en-US" sz="1800" dirty="0"/>
              <a:t> with a measured total 2K heat loads of </a:t>
            </a:r>
            <a:r>
              <a:rPr lang="en-US" sz="1800" b="1" dirty="0"/>
              <a:t>63.3W</a:t>
            </a:r>
            <a:r>
              <a:rPr lang="en-US" sz="1800" dirty="0"/>
              <a:t> and cavity #3 running slightly (0.5 MV/m) below the required operating gradient.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The qualification of several structural components (i.e. strongback) of the prototype SSR1 CM validated the</a:t>
            </a:r>
            <a:r>
              <a:rPr lang="en-US" sz="2000" b="1" dirty="0"/>
              <a:t> </a:t>
            </a:r>
            <a:r>
              <a:rPr lang="en-US" sz="2000" dirty="0"/>
              <a:t>CM layout - </a:t>
            </a:r>
            <a:r>
              <a:rPr lang="en-US" sz="2000" b="1" dirty="0"/>
              <a:t>“The Fermilab style cryomodule” </a:t>
            </a:r>
            <a:r>
              <a:rPr lang="en-US" sz="2000" dirty="0"/>
              <a:t>-  that was the choice for all future </a:t>
            </a:r>
            <a:r>
              <a:rPr lang="en-US" sz="2000" b="1" dirty="0"/>
              <a:t>SRF CMs for PIP-II project</a:t>
            </a:r>
            <a:r>
              <a:rPr lang="en-US" sz="2000" dirty="0"/>
              <a:t> at Fermilab.</a:t>
            </a: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846905-4D08-4921-878E-F9D1FDAC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HWR and SSR1 CM test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7A3A0-E5D4-4B68-A459-4084EE25F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8FCD-A793-4B58-8057-4F1A9769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91D56-F825-44E4-B567-AE5C1F0BF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61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14FE81-6AF2-4244-B1F7-BC884D98B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Injector Test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24073-DF59-4739-BE12-E3F6BFA5F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26849-368D-4586-AA75-2B602ACDD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4BFA0-34B5-463E-BD82-E3CD352CA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0" name="Picture 9" descr="A picture containing dining table, table, altar, bedclothes&#10;&#10;Description automatically generated">
            <a:extLst>
              <a:ext uri="{FF2B5EF4-FFF2-40B4-BE49-F238E27FC236}">
                <a16:creationId xmlns:a16="http://schemas.microsoft.com/office/drawing/2014/main" id="{E6F37B57-BA03-4A05-A3E2-CF6FE2F46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11" y="4146841"/>
            <a:ext cx="11640067" cy="223203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2142919-DFCD-4CC3-8F47-39F4CC897F58}"/>
              </a:ext>
            </a:extLst>
          </p:cNvPr>
          <p:cNvGrpSpPr/>
          <p:nvPr/>
        </p:nvGrpSpPr>
        <p:grpSpPr>
          <a:xfrm>
            <a:off x="6844868" y="1251381"/>
            <a:ext cx="5034010" cy="2028708"/>
            <a:chOff x="6935727" y="513942"/>
            <a:chExt cx="5034010" cy="202870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D2033DA-2DD9-4FCE-AFAD-7CEC4B81499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35727" y="1082498"/>
              <a:ext cx="5034010" cy="1460152"/>
              <a:chOff x="6060951" y="971553"/>
              <a:chExt cx="5787027" cy="167857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02D57C9-5E44-45DE-90BC-98758242FA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602" b="1121"/>
              <a:stretch/>
            </p:blipFill>
            <p:spPr>
              <a:xfrm>
                <a:off x="6060951" y="971553"/>
                <a:ext cx="5787027" cy="167857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40869-7970-4F22-BAE6-B5AAA0565AD4}"/>
                  </a:ext>
                </a:extLst>
              </p:cNvPr>
              <p:cNvSpPr txBox="1"/>
              <p:nvPr/>
            </p:nvSpPr>
            <p:spPr>
              <a:xfrm>
                <a:off x="8924692" y="1004398"/>
                <a:ext cx="341360" cy="158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b="1" dirty="0">
                    <a:solidFill>
                      <a:schemeClr val="accent6">
                        <a:lumMod val="50000"/>
                      </a:schemeClr>
                    </a:solidFill>
                  </a:rPr>
                  <a:t>  10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F9C430F-5362-4222-AAF3-12F945F04C47}"/>
                </a:ext>
              </a:extLst>
            </p:cNvPr>
            <p:cNvSpPr/>
            <p:nvPr/>
          </p:nvSpPr>
          <p:spPr>
            <a:xfrm>
              <a:off x="6935727" y="914400"/>
              <a:ext cx="2909609" cy="967666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886B78-F20C-41BB-903B-3E6D3B88F66B}"/>
                </a:ext>
              </a:extLst>
            </p:cNvPr>
            <p:cNvSpPr txBox="1"/>
            <p:nvPr/>
          </p:nvSpPr>
          <p:spPr>
            <a:xfrm>
              <a:off x="7800166" y="513942"/>
              <a:ext cx="11807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PIP2IT</a:t>
              </a:r>
            </a:p>
          </p:txBody>
        </p:sp>
      </p:grp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D3CB0E2F-B975-4C10-AC97-2CB868B63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11" y="1337871"/>
            <a:ext cx="6425305" cy="272415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/>
              <a:t>Validate structural and thermal performance of the SRF cryomodules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Demonstrate performance of critical components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Show that HWR and SSR1 can provide acceleration of H- beam with parameters required PIP-II physics program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EF96ED-5C4E-454B-AEBC-5284A08D39D7}"/>
              </a:ext>
            </a:extLst>
          </p:cNvPr>
          <p:cNvSpPr txBox="1"/>
          <p:nvPr/>
        </p:nvSpPr>
        <p:spPr>
          <a:xfrm>
            <a:off x="6798113" y="3284310"/>
            <a:ext cx="19166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>
                <a:latin typeface="Helvetica" panose="020B0604020202020204" pitchFamily="34" charset="0"/>
                <a:cs typeface="Helvetica" panose="020B0604020202020204" pitchFamily="34" charset="0"/>
              </a:rPr>
              <a:t>PIP-II technology map</a:t>
            </a:r>
          </a:p>
        </p:txBody>
      </p:sp>
    </p:spTree>
    <p:extLst>
      <p:ext uri="{BB962C8B-B14F-4D97-AF65-F5344CB8AC3E}">
        <p14:creationId xmlns:p14="http://schemas.microsoft.com/office/powerpoint/2010/main" val="282743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4E41AD-C502-4FEB-8EE4-CB679F970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HWR and SSR1 Cavities and Cryomodules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D338F-51FD-4C85-BBE7-29BFA9CA7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9EC9-084C-4F9B-846B-2A61BE9C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45D16-EA5D-4A86-95EE-2A0041247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9ACBF-C9F6-4CDB-B642-DA182BE581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742" y="2497158"/>
            <a:ext cx="1697409" cy="1126597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DAB445-99C2-48A2-A910-ECA5B19EC7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4095" y="2478150"/>
            <a:ext cx="1362889" cy="1176987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45EE5FF2-E231-4F95-903C-47C8417C319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0646305"/>
                  </p:ext>
                </p:extLst>
              </p:nvPr>
            </p:nvGraphicFramePr>
            <p:xfrm>
              <a:off x="321784" y="3745674"/>
              <a:ext cx="5208104" cy="263557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10854">
                      <a:extLst>
                        <a:ext uri="{9D8B030D-6E8A-4147-A177-3AD203B41FA5}">
                          <a16:colId xmlns:a16="http://schemas.microsoft.com/office/drawing/2014/main" val="1245469305"/>
                        </a:ext>
                      </a:extLst>
                    </a:gridCol>
                    <a:gridCol w="1969668">
                      <a:extLst>
                        <a:ext uri="{9D8B030D-6E8A-4147-A177-3AD203B41FA5}">
                          <a16:colId xmlns:a16="http://schemas.microsoft.com/office/drawing/2014/main" val="1030312581"/>
                        </a:ext>
                      </a:extLst>
                    </a:gridCol>
                    <a:gridCol w="2027582">
                      <a:extLst>
                        <a:ext uri="{9D8B030D-6E8A-4147-A177-3AD203B41FA5}">
                          <a16:colId xmlns:a16="http://schemas.microsoft.com/office/drawing/2014/main" val="11191977"/>
                        </a:ext>
                      </a:extLst>
                    </a:gridCol>
                  </a:tblGrid>
                  <a:tr h="4392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Name (Qty.)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HWR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SSR1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4834490"/>
                      </a:ext>
                    </a:extLst>
                  </a:tr>
                  <a:tr h="4392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Type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Half-Wave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Single Spoke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0790213"/>
                      </a:ext>
                    </a:extLst>
                  </a:tr>
                  <a:tr h="4392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0.11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0.22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6210713"/>
                      </a:ext>
                    </a:extLst>
                  </a:tr>
                  <a:tr h="4392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Frequency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162.5 MHz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325 MHz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446493"/>
                      </a:ext>
                    </a:extLst>
                  </a:tr>
                  <a:tr h="4392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Q</a:t>
                          </a:r>
                          <a:r>
                            <a:rPr lang="en-US" sz="1500" baseline="-25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8.5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8.2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11211"/>
                      </a:ext>
                    </a:extLst>
                  </a:tr>
                  <a:tr h="4392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Gradient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9.7 MV/m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10 MV/m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557276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45EE5FF2-E231-4F95-903C-47C8417C319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0646305"/>
                  </p:ext>
                </p:extLst>
              </p:nvPr>
            </p:nvGraphicFramePr>
            <p:xfrm>
              <a:off x="321784" y="3745674"/>
              <a:ext cx="5208104" cy="263557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10854">
                      <a:extLst>
                        <a:ext uri="{9D8B030D-6E8A-4147-A177-3AD203B41FA5}">
                          <a16:colId xmlns:a16="http://schemas.microsoft.com/office/drawing/2014/main" val="1245469305"/>
                        </a:ext>
                      </a:extLst>
                    </a:gridCol>
                    <a:gridCol w="1969668">
                      <a:extLst>
                        <a:ext uri="{9D8B030D-6E8A-4147-A177-3AD203B41FA5}">
                          <a16:colId xmlns:a16="http://schemas.microsoft.com/office/drawing/2014/main" val="1030312581"/>
                        </a:ext>
                      </a:extLst>
                    </a:gridCol>
                    <a:gridCol w="2027582">
                      <a:extLst>
                        <a:ext uri="{9D8B030D-6E8A-4147-A177-3AD203B41FA5}">
                          <a16:colId xmlns:a16="http://schemas.microsoft.com/office/drawing/2014/main" val="11191977"/>
                        </a:ext>
                      </a:extLst>
                    </a:gridCol>
                  </a:tblGrid>
                  <a:tr h="4392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Name (Qty.)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HWR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SSR1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4834490"/>
                      </a:ext>
                    </a:extLst>
                  </a:tr>
                  <a:tr h="4392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Type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Half-Wave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Single Spoke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0790213"/>
                      </a:ext>
                    </a:extLst>
                  </a:tr>
                  <a:tr h="4392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03" t="-198630" r="-331156" b="-298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0.11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0.22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6210713"/>
                      </a:ext>
                    </a:extLst>
                  </a:tr>
                  <a:tr h="4392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Frequency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162.5 MHz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325 MHz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446493"/>
                      </a:ext>
                    </a:extLst>
                  </a:tr>
                  <a:tr h="4392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Q</a:t>
                          </a:r>
                          <a:r>
                            <a:rPr lang="en-US" sz="1500" baseline="-25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1728" t="-402778" r="-103395" b="-10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57357" t="-402778" r="-601" b="-102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11211"/>
                      </a:ext>
                    </a:extLst>
                  </a:tr>
                  <a:tr h="4392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Gradient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9.7 MV/m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10 MV/m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557276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BA50CC0-4317-4BF3-835A-D337C806E1AF}"/>
              </a:ext>
            </a:extLst>
          </p:cNvPr>
          <p:cNvGrpSpPr/>
          <p:nvPr/>
        </p:nvGrpSpPr>
        <p:grpSpPr>
          <a:xfrm>
            <a:off x="2117769" y="944407"/>
            <a:ext cx="2877788" cy="1428351"/>
            <a:chOff x="1314623" y="681082"/>
            <a:chExt cx="2877788" cy="142835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F39087F-BFA6-4F62-B6C0-9C7DDA9B9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937749">
              <a:off x="957408" y="1038297"/>
              <a:ext cx="1428351" cy="71392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362ED88-2D96-4861-B31E-678F178F1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341465" y="728266"/>
              <a:ext cx="850946" cy="1333984"/>
            </a:xfrm>
            <a:prstGeom prst="rect">
              <a:avLst/>
            </a:prstGeom>
          </p:spPr>
        </p:pic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5346D64-7A35-42D1-B979-BE95757AB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508559"/>
              </p:ext>
            </p:extLst>
          </p:nvPr>
        </p:nvGraphicFramePr>
        <p:xfrm>
          <a:off x="5823928" y="3745675"/>
          <a:ext cx="6063274" cy="11277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36367">
                  <a:extLst>
                    <a:ext uri="{9D8B030D-6E8A-4147-A177-3AD203B41FA5}">
                      <a16:colId xmlns:a16="http://schemas.microsoft.com/office/drawing/2014/main" val="1245469305"/>
                    </a:ext>
                  </a:extLst>
                </a:gridCol>
                <a:gridCol w="827382">
                  <a:extLst>
                    <a:ext uri="{9D8B030D-6E8A-4147-A177-3AD203B41FA5}">
                      <a16:colId xmlns:a16="http://schemas.microsoft.com/office/drawing/2014/main" val="1030312581"/>
                    </a:ext>
                  </a:extLst>
                </a:gridCol>
                <a:gridCol w="1187420">
                  <a:extLst>
                    <a:ext uri="{9D8B030D-6E8A-4147-A177-3AD203B41FA5}">
                      <a16:colId xmlns:a16="http://schemas.microsoft.com/office/drawing/2014/main" val="11191977"/>
                    </a:ext>
                  </a:extLst>
                </a:gridCol>
                <a:gridCol w="1117489">
                  <a:extLst>
                    <a:ext uri="{9D8B030D-6E8A-4147-A177-3AD203B41FA5}">
                      <a16:colId xmlns:a16="http://schemas.microsoft.com/office/drawing/2014/main" val="1849977443"/>
                    </a:ext>
                  </a:extLst>
                </a:gridCol>
                <a:gridCol w="914691">
                  <a:extLst>
                    <a:ext uri="{9D8B030D-6E8A-4147-A177-3AD203B41FA5}">
                      <a16:colId xmlns:a16="http://schemas.microsoft.com/office/drawing/2014/main" val="2772126974"/>
                    </a:ext>
                  </a:extLst>
                </a:gridCol>
                <a:gridCol w="573778">
                  <a:extLst>
                    <a:ext uri="{9D8B030D-6E8A-4147-A177-3AD203B41FA5}">
                      <a16:colId xmlns:a16="http://schemas.microsoft.com/office/drawing/2014/main" val="667256639"/>
                    </a:ext>
                  </a:extLst>
                </a:gridCol>
                <a:gridCol w="706147">
                  <a:extLst>
                    <a:ext uri="{9D8B030D-6E8A-4147-A177-3AD203B41FA5}">
                      <a16:colId xmlns:a16="http://schemas.microsoft.com/office/drawing/2014/main" val="2573155986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 panose="05050102010706020507" pitchFamily="18" charset="2"/>
                        </a:rPr>
                        <a:t>Cavity</a:t>
                      </a:r>
                      <a:b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 panose="05050102010706020507" pitchFamily="18" charset="2"/>
                        </a:rPr>
                      </a:b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 panose="05050102010706020507" pitchFamily="18" charset="2"/>
                        </a:rPr>
                        <a:t>#</a:t>
                      </a:r>
                      <a:endParaRPr lang="en-US" sz="1400" b="1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String </a:t>
                      </a:r>
                      <a:b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</a:b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Assy.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CM </a:t>
                      </a:r>
                    </a:p>
                    <a:p>
                      <a:pPr algn="ctr"/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Length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</a:t>
                      </a:r>
                      <a:r>
                        <a:rPr lang="en-US" sz="1400" b="1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@ 2K</a:t>
                      </a:r>
                      <a:b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</a:b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[x10</a:t>
                      </a:r>
                      <a:r>
                        <a:rPr lang="en-US" sz="1400" b="1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Helvetica"/>
                          <a:cs typeface="Helvetica"/>
                        </a:rPr>
                        <a:t>R</a:t>
                      </a:r>
                      <a:r>
                        <a:rPr lang="en-US" sz="1400" b="1" baseline="-25000" dirty="0">
                          <a:latin typeface="Helvetica"/>
                          <a:cs typeface="Helvetica"/>
                        </a:rPr>
                        <a:t>s</a:t>
                      </a:r>
                      <a:br>
                        <a:rPr lang="en-US" sz="1400" b="1" baseline="-25000" dirty="0">
                          <a:latin typeface="Helvetica"/>
                          <a:cs typeface="Helvetica"/>
                        </a:rPr>
                      </a:br>
                      <a:r>
                        <a:rPr lang="en-US" sz="1400" b="1" dirty="0">
                          <a:latin typeface="Helvetica"/>
                          <a:cs typeface="Helvetica"/>
                        </a:rPr>
                        <a:t>[Ω]</a:t>
                      </a:r>
                      <a:endParaRPr lang="en-US" sz="1400" b="1" baseline="-25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</a:t>
                      </a:r>
                      <a:r>
                        <a:rPr lang="en-US" sz="1400" b="1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[x10</a:t>
                      </a:r>
                      <a:r>
                        <a:rPr lang="en-US" sz="1400" b="1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]</a:t>
                      </a:r>
                      <a:endParaRPr lang="en-US" sz="1400" b="1" baseline="-25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15399"/>
                  </a:ext>
                </a:extLst>
              </a:tr>
              <a:tr h="26060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HWR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 x (SC)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5.93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0.85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790213"/>
                  </a:ext>
                </a:extLst>
              </a:tr>
              <a:tr h="260604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SSR1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 x (CSC)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0.82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/>
                          <a:cs typeface="Helvetica"/>
                        </a:rPr>
                        <a:t>10.2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21071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2D32635-DE8A-422D-8435-4392D6FB563F}"/>
              </a:ext>
            </a:extLst>
          </p:cNvPr>
          <p:cNvSpPr txBox="1"/>
          <p:nvPr/>
        </p:nvSpPr>
        <p:spPr>
          <a:xfrm>
            <a:off x="5750560" y="1007897"/>
            <a:ext cx="620776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Argonne National Laboratory (ANL) was responsible for design, procurement, sub-component testing, assembly of HWR CM and subcomponents. Final testing was done at Fermilab.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SSR1 CM was designed based on the Fermilab style cryomodule. It was fully assembled and tested at Fermilab.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HWR and SSR1 cryomodules operate CW with a beam current of 2 mA to accelerate the  H</a:t>
            </a:r>
            <a:r>
              <a:rPr lang="en-US" sz="1800" baseline="30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</a:t>
            </a: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pic>
        <p:nvPicPr>
          <p:cNvPr id="20" name="Picture 19" descr="A picture containing text, cart, device, miller&#10;&#10;Description automatically generated">
            <a:extLst>
              <a:ext uri="{FF2B5EF4-FFF2-40B4-BE49-F238E27FC236}">
                <a16:creationId xmlns:a16="http://schemas.microsoft.com/office/drawing/2014/main" id="{B930F6F1-C605-4D34-BC2E-1232A4967B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420" b="23713"/>
          <a:stretch/>
        </p:blipFill>
        <p:spPr>
          <a:xfrm>
            <a:off x="5823928" y="4907553"/>
            <a:ext cx="3277519" cy="12645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EED1B28-BDC3-44A1-AE5C-385B1D208B28}"/>
              </a:ext>
            </a:extLst>
          </p:cNvPr>
          <p:cNvSpPr txBox="1"/>
          <p:nvPr/>
        </p:nvSpPr>
        <p:spPr>
          <a:xfrm>
            <a:off x="5823871" y="6073471"/>
            <a:ext cx="1691893" cy="307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HWR Cryomodule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AC0D426B-A52C-4885-8A23-0EDA80A66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63"/>
          <a:stretch/>
        </p:blipFill>
        <p:spPr bwMode="auto">
          <a:xfrm>
            <a:off x="9230107" y="4908549"/>
            <a:ext cx="2657093" cy="126514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424EE3E-0E58-4344-B522-B4E8AF54EA8B}"/>
              </a:ext>
            </a:extLst>
          </p:cNvPr>
          <p:cNvSpPr txBox="1"/>
          <p:nvPr/>
        </p:nvSpPr>
        <p:spPr>
          <a:xfrm>
            <a:off x="9230107" y="6075239"/>
            <a:ext cx="1691893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Cryomodule</a:t>
            </a:r>
          </a:p>
        </p:txBody>
      </p:sp>
    </p:spTree>
    <p:extLst>
      <p:ext uri="{BB962C8B-B14F-4D97-AF65-F5344CB8AC3E}">
        <p14:creationId xmlns:p14="http://schemas.microsoft.com/office/powerpoint/2010/main" val="2722904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FD6E5-7FC6-4BA0-9CBB-1CA963B7A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Warm Pre-Test Checkout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Instrumentation, signal integrity, vacuums, cavity &amp; tuner checks, HBCAM for alignment monitoring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Cooldown to 4K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Constraints: Thermal shield (</a:t>
            </a:r>
            <a:r>
              <a:rPr lang="en-US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n-US" sz="1600" baseline="-250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max</a:t>
            </a:r>
            <a:r>
              <a:rPr lang="en-US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-T</a:t>
            </a:r>
            <a:r>
              <a:rPr lang="en-US" sz="1600" baseline="-250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min</a:t>
            </a: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&lt; 50K); Strongback (283K &lt; T &lt; 315K, </a:t>
            </a:r>
            <a:r>
              <a:rPr lang="en-US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n-US" sz="1600" baseline="-250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max</a:t>
            </a:r>
            <a:r>
              <a:rPr lang="en-US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-T</a:t>
            </a:r>
            <a:r>
              <a:rPr lang="en-US" sz="1600" baseline="-250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min</a:t>
            </a: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&lt; 5K); Coupler warm window (T &gt; 275K)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HWR Constraints: none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Cooldown to 2K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Achieve stable </a:t>
            </a:r>
            <a:r>
              <a:rPr lang="en-US" sz="18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</a:t>
            </a: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operation, control loops, LL control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Individual Cavity RF Testing @ 2K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Gradient, FE/MP, cavity frequency, coupler </a:t>
            </a:r>
            <a:r>
              <a:rPr lang="en-US" sz="18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1800" baseline="-250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</a:t>
            </a: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tuner range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Magnet Testing at 2K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Full field operation of solenoids and X/Y correctors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Ensemble Cavity Testing @ 2K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Total 2K heat loads, average Q</a:t>
            </a:r>
            <a:r>
              <a:rPr lang="en-US" sz="1800" baseline="-25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endParaRPr lang="en-US" sz="18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LLRF Control @ 2K, Microphonics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Simultaneously operate cavities in GDR (Generator Driven Resonator) mode (as needed for beam operation), demonstrate control with microphonics</a:t>
            </a:r>
          </a:p>
          <a:p>
            <a:endParaRPr lang="en-US" dirty="0"/>
          </a:p>
          <a:p>
            <a:endParaRPr lang="en-US" sz="18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6753E8-7D91-4EFE-96B5-DF6FD4697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Plan Outline for the HWR and SSR1 cryomodules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BCC2B-D2E8-47ED-9635-D93D48298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569D0-5ABA-466E-AE16-C04F21875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8C9C7-95C3-460C-A996-8631CFE6B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09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D545FF-3FDB-416E-A0D6-102779AFB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557AF1-B371-498B-97C4-AABC2C66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197AA-DFB0-4FD6-B1C6-A07773FE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C318F-8060-41F0-94AF-5B3840172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96D98-293D-496D-8EB2-1A4E916F0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9C15D4C7-331E-48B3-AC60-78539643F66D}"/>
              </a:ext>
            </a:extLst>
          </p:cNvPr>
          <p:cNvSpPr/>
          <p:nvPr/>
        </p:nvSpPr>
        <p:spPr>
          <a:xfrm>
            <a:off x="304805" y="2553194"/>
            <a:ext cx="11563351" cy="1419102"/>
          </a:xfrm>
          <a:prstGeom prst="roundRect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Helvetica" pitchFamily="2" charset="0"/>
              </a:rPr>
              <a:t>HWR Cryomodule</a:t>
            </a:r>
          </a:p>
        </p:txBody>
      </p:sp>
    </p:spTree>
    <p:extLst>
      <p:ext uri="{BB962C8B-B14F-4D97-AF65-F5344CB8AC3E}">
        <p14:creationId xmlns:p14="http://schemas.microsoft.com/office/powerpoint/2010/main" val="456134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460716-6DFB-448D-965F-4C77619FB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3484" y="1132305"/>
            <a:ext cx="4377515" cy="1108737"/>
          </a:xfrm>
        </p:spPr>
        <p:txBody>
          <a:bodyPr/>
          <a:lstStyle/>
          <a:p>
            <a:r>
              <a:rPr lang="en-US" sz="2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Cavities and solenoids were successfully cooled down to 2K. </a:t>
            </a:r>
          </a:p>
          <a:p>
            <a:r>
              <a:rPr lang="en-US" sz="2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Stable 2K operation was maintained for several months. </a:t>
            </a:r>
            <a:r>
              <a:rPr lang="en-US" sz="2400" b="1" dirty="0">
                <a:solidFill>
                  <a:srgbClr val="00B050"/>
                </a:solidFill>
                <a:latin typeface="Helvetica" panose="020B0604020202020204" pitchFamily="34" charset="0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endParaRPr lang="en-US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Alignment of cold mass and warm/cold shift within specifications </a:t>
            </a:r>
            <a:r>
              <a:rPr lang="en-US" sz="2400" b="1" dirty="0">
                <a:solidFill>
                  <a:srgbClr val="00B050"/>
                </a:solidFill>
                <a:latin typeface="HGGothicE" panose="020B0909000000000000" pitchFamily="49" charset="-128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BAA67E-8081-4E11-8060-858FE08B8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HWR Cryomodule: Cooldown and Static Heat Load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B26B2-781D-479A-96CD-6423FF1E3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28309-2568-4C8C-A85E-3098004A3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E3D79-5934-4025-8B18-9514A279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9BD34C06-0C6C-4EB2-B3BC-DE6E7224B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41" r="7998"/>
          <a:stretch/>
        </p:blipFill>
        <p:spPr>
          <a:xfrm>
            <a:off x="471001" y="946999"/>
            <a:ext cx="6787451" cy="3955112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FC70FD54-D609-4FF9-8D77-3BE088AF77EC}"/>
              </a:ext>
            </a:extLst>
          </p:cNvPr>
          <p:cNvSpPr txBox="1">
            <a:spLocks/>
          </p:cNvSpPr>
          <p:nvPr/>
        </p:nvSpPr>
        <p:spPr>
          <a:xfrm>
            <a:off x="471077" y="5023986"/>
            <a:ext cx="11582399" cy="1108737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Measured 2K static heat load (upper limit): 44W</a:t>
            </a:r>
          </a:p>
          <a:p>
            <a:pPr lvl="1"/>
            <a:r>
              <a:rPr lang="en-US" dirty="0"/>
              <a:t>The lower thermal shield was not operable due to a leak </a:t>
            </a:r>
          </a:p>
          <a:p>
            <a:pPr lvl="2"/>
            <a:r>
              <a:rPr lang="en-US" dirty="0"/>
              <a:t>If lower thermal shield operable the expected 2K static heat load is 30W (27W specification)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997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CAC583-6F56-4EF8-92AB-D0199AA53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5049" y="971552"/>
            <a:ext cx="4653107" cy="5059363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Cavities were tested individually first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. Power raised until gradient limit reached </a:t>
            </a:r>
            <a:b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(admin = 11.2MV/m, nom op = 9.7MV/m)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No Field Emission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observed during initial operation at maximum test gradients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Minimal MP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at 3-5 MV/m, processed within minutes.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All </a:t>
            </a:r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tuner ranges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exceed requirements (100kHz).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Cavity 3 had coupler HV Bias failure when at 6 MV/m, could not test further 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Total </a:t>
            </a:r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dynamic heat load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of 8.1 ± 0.8 W (1.16 W/cavity) with 7 cavities operated at 9.7 MV/m</a:t>
            </a:r>
          </a:p>
          <a:p>
            <a:pPr lvl="1"/>
            <a:r>
              <a:rPr lang="nn-NO" sz="1733" dirty="0"/>
              <a:t>Q</a:t>
            </a:r>
            <a:r>
              <a:rPr lang="nn-NO" sz="1733" baseline="-25000" dirty="0"/>
              <a:t>0(avg)</a:t>
            </a:r>
            <a:r>
              <a:rPr lang="nn-NO" sz="1733" dirty="0"/>
              <a:t>  = 1.3 ± 0.1  x 10</a:t>
            </a:r>
            <a:r>
              <a:rPr lang="nn-NO" sz="1733" baseline="30000" dirty="0"/>
              <a:t>10 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Cavities (except 3)  operated in </a:t>
            </a:r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GDR (field feedback) mode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demonstrating LLRF control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97C266-FB42-4DFC-9A7E-B7B0CBC26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HWR cavities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A9076-76CA-4DA0-B648-82FEC0E6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4B823-755A-4A66-A6FF-691C1253C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F49B0-DE01-453A-9E9F-1134CF5E1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D83C098-F25C-4D9E-A887-8CEEA3BD46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9430770"/>
              </p:ext>
            </p:extLst>
          </p:nvPr>
        </p:nvGraphicFramePr>
        <p:xfrm>
          <a:off x="147499" y="936627"/>
          <a:ext cx="7067550" cy="5129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03885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830F45-7331-453B-BB05-727552708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389" y="1009260"/>
            <a:ext cx="11799213" cy="5059363"/>
          </a:xfrm>
        </p:spPr>
        <p:txBody>
          <a:bodyPr/>
          <a:lstStyle/>
          <a:p>
            <a:r>
              <a:rPr lang="nn-NO" sz="2000" dirty="0"/>
              <a:t>Increased dynamic heat loads (10%-15%) from single cavity cold testing to CM configuration, however still exceeding project requirements of Q</a:t>
            </a:r>
            <a:r>
              <a:rPr lang="nn-NO" sz="2000" baseline="-25000" dirty="0"/>
              <a:t>0</a:t>
            </a:r>
            <a:r>
              <a:rPr lang="nn-NO" sz="2000" dirty="0"/>
              <a:t> ≥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8.5 x 10</a:t>
            </a:r>
            <a:r>
              <a:rPr lang="en-US" sz="20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nn-NO" sz="20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nn-NO" sz="2000" dirty="0"/>
              <a:t>   </a:t>
            </a:r>
            <a:endParaRPr lang="en-US" sz="2000" dirty="0"/>
          </a:p>
          <a:p>
            <a:pPr lvl="1"/>
            <a:r>
              <a:rPr lang="nn-NO" sz="1800" dirty="0"/>
              <a:t>In CM configuration Q</a:t>
            </a:r>
            <a:r>
              <a:rPr lang="nn-NO" sz="1800" baseline="-25000" dirty="0"/>
              <a:t>0(avg)</a:t>
            </a:r>
            <a:r>
              <a:rPr lang="nn-NO" sz="1800" dirty="0"/>
              <a:t>  = 1.3 ± 0.1  x 10</a:t>
            </a:r>
            <a:r>
              <a:rPr lang="nn-NO" sz="1800" baseline="30000" dirty="0"/>
              <a:t>10</a:t>
            </a:r>
          </a:p>
          <a:p>
            <a:pPr lvl="1"/>
            <a:r>
              <a:rPr lang="en-US" sz="1800" dirty="0"/>
              <a:t>Single cavities in VTS at ANL </a:t>
            </a:r>
            <a:r>
              <a:rPr lang="nn-NO" sz="1800" dirty="0"/>
              <a:t>Q</a:t>
            </a:r>
            <a:r>
              <a:rPr lang="nn-NO" sz="1800" baseline="-25000" dirty="0"/>
              <a:t>0</a:t>
            </a:r>
            <a:r>
              <a:rPr lang="nn-NO" sz="1800" dirty="0"/>
              <a:t> = 1.5 x 10</a:t>
            </a:r>
            <a:r>
              <a:rPr lang="nn-NO" sz="1800" baseline="30000" dirty="0"/>
              <a:t>10</a:t>
            </a:r>
            <a:r>
              <a:rPr lang="nn-NO" sz="1800" dirty="0"/>
              <a:t> @9.7 MV/m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Cavity 1 &amp; 2 did not meet the target frequency (162.5 MHz) at 2K with the tuner fully engaged: </a:t>
            </a:r>
          </a:p>
          <a:p>
            <a:pPr lvl="1"/>
            <a:r>
              <a:rPr lang="en-US" sz="1800" dirty="0"/>
              <a:t>Cavity 1: 162.776 MHz; Cavity 2: 162.755 MHz</a:t>
            </a:r>
          </a:p>
          <a:p>
            <a:pPr lvl="1"/>
            <a:r>
              <a:rPr lang="en-US" sz="1800" dirty="0"/>
              <a:t>Can’t be used for beam acceleration</a:t>
            </a:r>
          </a:p>
          <a:p>
            <a:pPr lvl="1"/>
            <a:r>
              <a:rPr lang="en-US" sz="1800" dirty="0"/>
              <a:t>Root cause unclear, prototype cavities tested at ANL were reported to have “opposite” cold/warm </a:t>
            </a:r>
            <a:r>
              <a:rPr lang="en-US" sz="1800" dirty="0" err="1"/>
              <a:t>freq</a:t>
            </a:r>
            <a:r>
              <a:rPr lang="en-US" sz="1800" dirty="0"/>
              <a:t> shift </a:t>
            </a:r>
          </a:p>
          <a:p>
            <a:pPr lvl="1"/>
            <a:r>
              <a:rPr lang="en-US" sz="1800" dirty="0"/>
              <a:t>Will be re-tuned, without disconnecting them from the beamline, during the next CM repair opportunity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Cavity 3 - coupler warm window</a:t>
            </a:r>
          </a:p>
          <a:p>
            <a:pPr lvl="1"/>
            <a:r>
              <a:rPr lang="en-US" sz="1800" dirty="0"/>
              <a:t>While testing cavity 3 (first one), RFPI failed to trip off RF when HV Bias was lost</a:t>
            </a:r>
          </a:p>
          <a:p>
            <a:pPr lvl="1"/>
            <a:r>
              <a:rPr lang="en-US" sz="1800" dirty="0"/>
              <a:t>RF stayed on ~ 2.5kW (6.5MV/m) for few seconds before it was manually turned. Heavy MP w/out bias HV; 5K coupler temperature rose to 24K from (nominal) 7K</a:t>
            </a:r>
          </a:p>
          <a:p>
            <a:pPr lvl="1"/>
            <a:r>
              <a:rPr lang="en-US" sz="1800" dirty="0"/>
              <a:t>Coupler resistance down to 22 kΩ - suspect sputtering of window from Ag-plated bullet (this already happened at ANL during one test)</a:t>
            </a:r>
          </a:p>
          <a:p>
            <a:pPr lvl="1"/>
            <a:r>
              <a:rPr lang="en-US" sz="1800" dirty="0"/>
              <a:t>Will be replaced, without disconnecting the cavity from the beamline, during the next CM repair opportunity</a:t>
            </a:r>
            <a:endParaRPr lang="nn-NO" sz="2000" dirty="0"/>
          </a:p>
          <a:p>
            <a:endParaRPr lang="nn-NO" sz="1867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nn-NO" sz="1997" dirty="0"/>
          </a:p>
          <a:p>
            <a:endParaRPr lang="en-US" sz="1997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E95C03-3F8A-4C98-AB30-8181AADD0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HWR cavities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BDE18-E5D1-40B7-B4EF-DA6604E4C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Oct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42287-E56B-46C9-B456-3734C9EE5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Testing of PIP-II HWR and SSR1 Cryomodules at PIP2IT   -   TTC meeting, Aomori-city - Japan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4E527-A74D-48AC-817F-23C3B7704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81351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9E587B9C833844AE49B4AB80B1AF43" ma:contentTypeVersion="14" ma:contentTypeDescription="Create a new document." ma:contentTypeScope="" ma:versionID="557ff89c048a471cc736e675d187b0e1">
  <xsd:schema xmlns:xsd="http://www.w3.org/2001/XMLSchema" xmlns:xs="http://www.w3.org/2001/XMLSchema" xmlns:p="http://schemas.microsoft.com/office/2006/metadata/properties" xmlns:ns1="http://schemas.microsoft.com/sharepoint/v3" xmlns:ns2="92485e06-9da7-46fa-9080-79815be1dff2" xmlns:ns3="6af097bf-c6cc-4829-adcd-4351e0b3f2c1" targetNamespace="http://schemas.microsoft.com/office/2006/metadata/properties" ma:root="true" ma:fieldsID="c2b314b69aca9d866887caf3efc380bf" ns1:_="" ns2:_="" ns3:_="">
    <xsd:import namespace="http://schemas.microsoft.com/sharepoint/v3"/>
    <xsd:import namespace="92485e06-9da7-46fa-9080-79815be1dff2"/>
    <xsd:import namespace="6af097bf-c6cc-4829-adcd-4351e0b3f2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Topics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85e06-9da7-46fa-9080-79815be1df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opics" ma:index="16" nillable="true" ma:displayName="Topics" ma:description="Meeting discussion topics" ma:internalName="Topics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097bf-c6cc-4829-adcd-4351e0b3f2c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opics xmlns="92485e06-9da7-46fa-9080-79815be1dff2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3C68D0-C20D-46CC-B40A-4C78510515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2485e06-9da7-46fa-9080-79815be1dff2"/>
    <ds:schemaRef ds:uri="6af097bf-c6cc-4829-adcd-4351e0b3f2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1F245F-DB62-428D-A566-B113377E9116}">
  <ds:schemaRefs>
    <ds:schemaRef ds:uri="5c9f3ab6-242c-461d-a351-c910a751d111"/>
    <ds:schemaRef ds:uri="92485e06-9da7-46fa-9080-79815be1dff2"/>
    <ds:schemaRef ds:uri="bd67544a-4fdc-43d0-a9af-82cf53222c3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2323</TotalTime>
  <Words>3011</Words>
  <Application>Microsoft Office PowerPoint</Application>
  <PresentationFormat>Widescreen</PresentationFormat>
  <Paragraphs>322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HGGothicE</vt:lpstr>
      <vt:lpstr>Arial</vt:lpstr>
      <vt:lpstr>Calibri</vt:lpstr>
      <vt:lpstr>Cambria Math</vt:lpstr>
      <vt:lpstr>Helvetica</vt:lpstr>
      <vt:lpstr>1_Fermilab_PPT_090915</vt:lpstr>
      <vt:lpstr>2_Fermilab_PPT_090915</vt:lpstr>
      <vt:lpstr>PowerPoint Presentation</vt:lpstr>
      <vt:lpstr>Outline</vt:lpstr>
      <vt:lpstr>PIP-II Injector Test</vt:lpstr>
      <vt:lpstr>HWR and SSR1 Cavities and Cryomodules</vt:lpstr>
      <vt:lpstr>Test Plan Outline for the HWR and SSR1 cryomodules </vt:lpstr>
      <vt:lpstr>PowerPoint Presentation</vt:lpstr>
      <vt:lpstr>HWR Cryomodule: Cooldown and Static Heat Load</vt:lpstr>
      <vt:lpstr>HWR cavities performance</vt:lpstr>
      <vt:lpstr>HWR cavities performance</vt:lpstr>
      <vt:lpstr>HWR cavities performance</vt:lpstr>
      <vt:lpstr>PowerPoint Presentation</vt:lpstr>
      <vt:lpstr>Cooldown performance</vt:lpstr>
      <vt:lpstr>SSR1 CM Static Heat Loads</vt:lpstr>
      <vt:lpstr>SSR1 CM Static Heat Loads Improvement</vt:lpstr>
      <vt:lpstr>RF frequency of Cavities, Couplers and Tuners Performance</vt:lpstr>
      <vt:lpstr>SSR1 cavities performance</vt:lpstr>
      <vt:lpstr>SSR1 cavities performance: field emission</vt:lpstr>
      <vt:lpstr>SSR1 cavities performance</vt:lpstr>
      <vt:lpstr>Q0 degradation: residual magnetic field</vt:lpstr>
      <vt:lpstr>Multipacting mitigation</vt:lpstr>
      <vt:lpstr>Summary of HWR and SSR1 CM test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Donato Passarelli</cp:lastModifiedBy>
  <cp:revision>26</cp:revision>
  <cp:lastPrinted>2020-01-24T20:57:46Z</cp:lastPrinted>
  <dcterms:created xsi:type="dcterms:W3CDTF">2019-12-16T19:54:36Z</dcterms:created>
  <dcterms:modified xsi:type="dcterms:W3CDTF">2022-10-10T12:43:20Z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0x0101006C9E587B9C833844AE49B4AB80B1AF43</vt:lpwstr>
  </property>
</Properties>
</file>