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77" r:id="rId2"/>
    <p:sldId id="316" r:id="rId3"/>
    <p:sldId id="296" r:id="rId4"/>
    <p:sldId id="357" r:id="rId5"/>
    <p:sldId id="309" r:id="rId6"/>
    <p:sldId id="372" r:id="rId7"/>
    <p:sldId id="388" r:id="rId8"/>
    <p:sldId id="373" r:id="rId9"/>
    <p:sldId id="374" r:id="rId10"/>
    <p:sldId id="375" r:id="rId11"/>
    <p:sldId id="384" r:id="rId12"/>
    <p:sldId id="391" r:id="rId13"/>
    <p:sldId id="394" r:id="rId14"/>
    <p:sldId id="396" r:id="rId15"/>
    <p:sldId id="378" r:id="rId16"/>
    <p:sldId id="315" r:id="rId17"/>
    <p:sldId id="338" r:id="rId18"/>
    <p:sldId id="376" r:id="rId19"/>
    <p:sldId id="395" r:id="rId20"/>
    <p:sldId id="385" r:id="rId21"/>
    <p:sldId id="386" r:id="rId22"/>
    <p:sldId id="393" r:id="rId23"/>
    <p:sldId id="397"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4734C289-CD95-4974-A95E-8FE2B38891AD}">
          <p14:sldIdLst>
            <p14:sldId id="277"/>
          </p14:sldIdLst>
        </p14:section>
        <p14:section name="Intro" id="{1027AB99-71A6-4B44-A67E-7E8AA819D602}">
          <p14:sldIdLst>
            <p14:sldId id="316"/>
            <p14:sldId id="296"/>
            <p14:sldId id="357"/>
            <p14:sldId id="309"/>
          </p14:sldIdLst>
        </p14:section>
        <p14:section name="Cavity results" id="{2E712D9C-E5A9-4812-9324-698DBB175EEA}">
          <p14:sldIdLst>
            <p14:sldId id="372"/>
            <p14:sldId id="388"/>
            <p14:sldId id="373"/>
            <p14:sldId id="374"/>
            <p14:sldId id="375"/>
            <p14:sldId id="384"/>
            <p14:sldId id="391"/>
            <p14:sldId id="394"/>
            <p14:sldId id="396"/>
            <p14:sldId id="378"/>
          </p14:sldIdLst>
        </p14:section>
        <p14:section name="Outro" id="{B9A9B8BB-D4C7-4123-8A94-DF74E85970B0}">
          <p14:sldIdLst>
            <p14:sldId id="315"/>
            <p14:sldId id="338"/>
          </p14:sldIdLst>
        </p14:section>
        <p14:section name="Backup" id="{5193402D-608A-4A21-B6D0-4DCC5A59E6FD}">
          <p14:sldIdLst>
            <p14:sldId id="376"/>
            <p14:sldId id="395"/>
            <p14:sldId id="385"/>
            <p14:sldId id="386"/>
            <p14:sldId id="393"/>
            <p14:sldId id="39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ipp Kolb" initials="PK" lastIdx="15" clrIdx="0">
    <p:extLst>
      <p:ext uri="{19B8F6BF-5375-455C-9EA6-DF929625EA0E}">
        <p15:presenceInfo xmlns:p15="http://schemas.microsoft.com/office/powerpoint/2012/main" userId="S::kolb@triumf.ca::62c6d504-fff0-421b-a882-e15e94bf33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84321-49DE-442E-AF1F-2586E4572D7F}" v="127" dt="2022-10-12T00:11:21.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 Kolb" userId="62c6d504-fff0-421b-a882-e15e94bf33d0" providerId="ADAL" clId="{C200E433-8601-40E2-BEEF-9F4D45A3C714}"/>
    <pc:docChg chg="undo custSel addSld delSld modSld sldOrd addSection modSection">
      <pc:chgData name="Philipp Kolb" userId="62c6d504-fff0-421b-a882-e15e94bf33d0" providerId="ADAL" clId="{C200E433-8601-40E2-BEEF-9F4D45A3C714}" dt="2022-10-07T18:09:01.447" v="5738" actId="14826"/>
      <pc:docMkLst>
        <pc:docMk/>
      </pc:docMkLst>
      <pc:sldChg chg="modSp mod">
        <pc:chgData name="Philipp Kolb" userId="62c6d504-fff0-421b-a882-e15e94bf33d0" providerId="ADAL" clId="{C200E433-8601-40E2-BEEF-9F4D45A3C714}" dt="2022-09-28T17:33:46.244" v="679" actId="20577"/>
        <pc:sldMkLst>
          <pc:docMk/>
          <pc:sldMk cId="504364876" sldId="277"/>
        </pc:sldMkLst>
        <pc:spChg chg="mod">
          <ac:chgData name="Philipp Kolb" userId="62c6d504-fff0-421b-a882-e15e94bf33d0" providerId="ADAL" clId="{C200E433-8601-40E2-BEEF-9F4D45A3C714}" dt="2022-09-28T17:33:46.244" v="679" actId="20577"/>
          <ac:spMkLst>
            <pc:docMk/>
            <pc:sldMk cId="504364876" sldId="277"/>
            <ac:spMk id="3" creationId="{3F81E90A-3B01-4CBB-A488-355554F1B557}"/>
          </ac:spMkLst>
        </pc:spChg>
      </pc:sldChg>
      <pc:sldChg chg="modSp mod">
        <pc:chgData name="Philipp Kolb" userId="62c6d504-fff0-421b-a882-e15e94bf33d0" providerId="ADAL" clId="{C200E433-8601-40E2-BEEF-9F4D45A3C714}" dt="2022-10-05T20:46:18.902" v="5000" actId="20577"/>
        <pc:sldMkLst>
          <pc:docMk/>
          <pc:sldMk cId="2653204332" sldId="309"/>
        </pc:sldMkLst>
        <pc:spChg chg="mod">
          <ac:chgData name="Philipp Kolb" userId="62c6d504-fff0-421b-a882-e15e94bf33d0" providerId="ADAL" clId="{C200E433-8601-40E2-BEEF-9F4D45A3C714}" dt="2022-10-05T17:38:21.963" v="4658" actId="6549"/>
          <ac:spMkLst>
            <pc:docMk/>
            <pc:sldMk cId="2653204332" sldId="309"/>
            <ac:spMk id="19" creationId="{3FFCDBD2-5DE1-47CE-9795-F331905ECFB4}"/>
          </ac:spMkLst>
        </pc:spChg>
        <pc:spChg chg="mod">
          <ac:chgData name="Philipp Kolb" userId="62c6d504-fff0-421b-a882-e15e94bf33d0" providerId="ADAL" clId="{C200E433-8601-40E2-BEEF-9F4D45A3C714}" dt="2022-10-05T20:46:18.902" v="5000" actId="20577"/>
          <ac:spMkLst>
            <pc:docMk/>
            <pc:sldMk cId="2653204332" sldId="309"/>
            <ac:spMk id="25" creationId="{F4131C30-AAE8-4B6C-975E-2F372F573B82}"/>
          </ac:spMkLst>
        </pc:spChg>
      </pc:sldChg>
      <pc:sldChg chg="modSp mod">
        <pc:chgData name="Philipp Kolb" userId="62c6d504-fff0-421b-a882-e15e94bf33d0" providerId="ADAL" clId="{C200E433-8601-40E2-BEEF-9F4D45A3C714}" dt="2022-10-05T20:45:38.038" v="4980" actId="20577"/>
        <pc:sldMkLst>
          <pc:docMk/>
          <pc:sldMk cId="421288645" sldId="315"/>
        </pc:sldMkLst>
        <pc:spChg chg="mod">
          <ac:chgData name="Philipp Kolb" userId="62c6d504-fff0-421b-a882-e15e94bf33d0" providerId="ADAL" clId="{C200E433-8601-40E2-BEEF-9F4D45A3C714}" dt="2022-09-28T17:27:52.654" v="592" actId="20577"/>
          <ac:spMkLst>
            <pc:docMk/>
            <pc:sldMk cId="421288645" sldId="315"/>
            <ac:spMk id="3" creationId="{BCB5C778-7E40-4776-88CE-C168BEC83B83}"/>
          </ac:spMkLst>
        </pc:spChg>
        <pc:spChg chg="mod">
          <ac:chgData name="Philipp Kolb" userId="62c6d504-fff0-421b-a882-e15e94bf33d0" providerId="ADAL" clId="{C200E433-8601-40E2-BEEF-9F4D45A3C714}" dt="2022-10-05T20:45:38.038" v="4980" actId="20577"/>
          <ac:spMkLst>
            <pc:docMk/>
            <pc:sldMk cId="421288645" sldId="315"/>
            <ac:spMk id="7" creationId="{6DF6EAD2-E129-49EC-A704-421A1700747F}"/>
          </ac:spMkLst>
        </pc:spChg>
      </pc:sldChg>
      <pc:sldChg chg="modSp mod">
        <pc:chgData name="Philipp Kolb" userId="62c6d504-fff0-421b-a882-e15e94bf33d0" providerId="ADAL" clId="{C200E433-8601-40E2-BEEF-9F4D45A3C714}" dt="2022-10-03T20:40:16.185" v="3552" actId="20577"/>
        <pc:sldMkLst>
          <pc:docMk/>
          <pc:sldMk cId="1014582096" sldId="316"/>
        </pc:sldMkLst>
        <pc:spChg chg="mod">
          <ac:chgData name="Philipp Kolb" userId="62c6d504-fff0-421b-a882-e15e94bf33d0" providerId="ADAL" clId="{C200E433-8601-40E2-BEEF-9F4D45A3C714}" dt="2022-10-03T20:40:16.185" v="3552" actId="20577"/>
          <ac:spMkLst>
            <pc:docMk/>
            <pc:sldMk cId="1014582096" sldId="316"/>
            <ac:spMk id="3" creationId="{FE70A112-98CB-4E2E-9994-B1C726D9B34C}"/>
          </ac:spMkLst>
        </pc:spChg>
      </pc:sldChg>
      <pc:sldChg chg="modSp mod ord">
        <pc:chgData name="Philipp Kolb" userId="62c6d504-fff0-421b-a882-e15e94bf33d0" providerId="ADAL" clId="{C200E433-8601-40E2-BEEF-9F4D45A3C714}" dt="2022-10-05T20:45:54.013" v="4983" actId="20577"/>
        <pc:sldMkLst>
          <pc:docMk/>
          <pc:sldMk cId="2723749659" sldId="338"/>
        </pc:sldMkLst>
        <pc:spChg chg="mod">
          <ac:chgData name="Philipp Kolb" userId="62c6d504-fff0-421b-a882-e15e94bf33d0" providerId="ADAL" clId="{C200E433-8601-40E2-BEEF-9F4D45A3C714}" dt="2022-09-28T17:19:44.039" v="564" actId="20577"/>
          <ac:spMkLst>
            <pc:docMk/>
            <pc:sldMk cId="2723749659" sldId="338"/>
            <ac:spMk id="3" creationId="{248CDE78-E98C-4741-8FE3-9D5CA510D191}"/>
          </ac:spMkLst>
        </pc:spChg>
        <pc:spChg chg="mod">
          <ac:chgData name="Philipp Kolb" userId="62c6d504-fff0-421b-a882-e15e94bf33d0" providerId="ADAL" clId="{C200E433-8601-40E2-BEEF-9F4D45A3C714}" dt="2022-10-05T20:45:54.013" v="4983" actId="20577"/>
          <ac:spMkLst>
            <pc:docMk/>
            <pc:sldMk cId="2723749659" sldId="338"/>
            <ac:spMk id="5" creationId="{B83AA1B2-0F52-46C7-BD2C-510256ECD752}"/>
          </ac:spMkLst>
        </pc:spChg>
      </pc:sldChg>
      <pc:sldChg chg="modSp mod ord">
        <pc:chgData name="Philipp Kolb" userId="62c6d504-fff0-421b-a882-e15e94bf33d0" providerId="ADAL" clId="{C200E433-8601-40E2-BEEF-9F4D45A3C714}" dt="2022-10-05T21:48:20.848" v="5545"/>
        <pc:sldMkLst>
          <pc:docMk/>
          <pc:sldMk cId="1372299028" sldId="352"/>
        </pc:sldMkLst>
        <pc:spChg chg="mod">
          <ac:chgData name="Philipp Kolb" userId="62c6d504-fff0-421b-a882-e15e94bf33d0" providerId="ADAL" clId="{C200E433-8601-40E2-BEEF-9F4D45A3C714}" dt="2022-10-05T20:45:29.845" v="4975" actId="20577"/>
          <ac:spMkLst>
            <pc:docMk/>
            <pc:sldMk cId="1372299028" sldId="352"/>
            <ac:spMk id="5" creationId="{14FD0715-2353-49A3-8154-8B4BDFDAEBAC}"/>
          </ac:spMkLst>
        </pc:spChg>
        <pc:graphicFrameChg chg="mod modGraphic">
          <ac:chgData name="Philipp Kolb" userId="62c6d504-fff0-421b-a882-e15e94bf33d0" providerId="ADAL" clId="{C200E433-8601-40E2-BEEF-9F4D45A3C714}" dt="2022-10-03T21:47:03.454" v="4295" actId="14734"/>
          <ac:graphicFrameMkLst>
            <pc:docMk/>
            <pc:sldMk cId="1372299028" sldId="352"/>
            <ac:graphicFrameMk id="9" creationId="{C1E9A910-CF41-497B-8438-FDF050F2738C}"/>
          </ac:graphicFrameMkLst>
        </pc:graphicFrameChg>
      </pc:sldChg>
      <pc:sldChg chg="modSp mod modAnim">
        <pc:chgData name="Philipp Kolb" userId="62c6d504-fff0-421b-a882-e15e94bf33d0" providerId="ADAL" clId="{C200E433-8601-40E2-BEEF-9F4D45A3C714}" dt="2022-10-05T20:46:31.006" v="5012" actId="20577"/>
        <pc:sldMkLst>
          <pc:docMk/>
          <pc:sldMk cId="2775134446" sldId="357"/>
        </pc:sldMkLst>
        <pc:spChg chg="mod">
          <ac:chgData name="Philipp Kolb" userId="62c6d504-fff0-421b-a882-e15e94bf33d0" providerId="ADAL" clId="{C200E433-8601-40E2-BEEF-9F4D45A3C714}" dt="2022-10-05T20:46:31.006" v="5012" actId="20577"/>
          <ac:spMkLst>
            <pc:docMk/>
            <pc:sldMk cId="2775134446" sldId="357"/>
            <ac:spMk id="5" creationId="{D5A159C1-B2B7-4E19-8F7B-F61CF60EB273}"/>
          </ac:spMkLst>
        </pc:spChg>
      </pc:sldChg>
      <pc:sldChg chg="modSp mod">
        <pc:chgData name="Philipp Kolb" userId="62c6d504-fff0-421b-a882-e15e94bf33d0" providerId="ADAL" clId="{C200E433-8601-40E2-BEEF-9F4D45A3C714}" dt="2022-10-05T20:46:12.278" v="4992" actId="20577"/>
        <pc:sldMkLst>
          <pc:docMk/>
          <pc:sldMk cId="922024398" sldId="372"/>
        </pc:sldMkLst>
        <pc:spChg chg="mod">
          <ac:chgData name="Philipp Kolb" userId="62c6d504-fff0-421b-a882-e15e94bf33d0" providerId="ADAL" clId="{C200E433-8601-40E2-BEEF-9F4D45A3C714}" dt="2022-10-05T17:34:19.987" v="4647" actId="1076"/>
          <ac:spMkLst>
            <pc:docMk/>
            <pc:sldMk cId="922024398" sldId="372"/>
            <ac:spMk id="3" creationId="{1C91A57C-78BA-4B35-BE25-D16D0B6C01EA}"/>
          </ac:spMkLst>
        </pc:spChg>
        <pc:spChg chg="mod">
          <ac:chgData name="Philipp Kolb" userId="62c6d504-fff0-421b-a882-e15e94bf33d0" providerId="ADAL" clId="{C200E433-8601-40E2-BEEF-9F4D45A3C714}" dt="2022-10-05T20:46:12.278" v="4992" actId="20577"/>
          <ac:spMkLst>
            <pc:docMk/>
            <pc:sldMk cId="922024398" sldId="372"/>
            <ac:spMk id="5" creationId="{8387580D-38BD-41A7-B14C-B77DEC38B8A6}"/>
          </ac:spMkLst>
        </pc:spChg>
        <pc:grpChg chg="mod">
          <ac:chgData name="Philipp Kolb" userId="62c6d504-fff0-421b-a882-e15e94bf33d0" providerId="ADAL" clId="{C200E433-8601-40E2-BEEF-9F4D45A3C714}" dt="2022-10-03T20:34:17.039" v="3398" actId="14100"/>
          <ac:grpSpMkLst>
            <pc:docMk/>
            <pc:sldMk cId="922024398" sldId="372"/>
            <ac:grpSpMk id="9" creationId="{12479672-5E7B-478D-92E8-1CC12AEAB138}"/>
          </ac:grpSpMkLst>
        </pc:grpChg>
        <pc:grpChg chg="mod">
          <ac:chgData name="Philipp Kolb" userId="62c6d504-fff0-421b-a882-e15e94bf33d0" providerId="ADAL" clId="{C200E433-8601-40E2-BEEF-9F4D45A3C714}" dt="2022-10-03T20:34:22.743" v="3400" actId="14100"/>
          <ac:grpSpMkLst>
            <pc:docMk/>
            <pc:sldMk cId="922024398" sldId="372"/>
            <ac:grpSpMk id="13" creationId="{393FBDE0-DE52-42F7-A5FF-03EE8BB6F12E}"/>
          </ac:grpSpMkLst>
        </pc:grpChg>
      </pc:sldChg>
      <pc:sldChg chg="addSp delSp modSp new mod">
        <pc:chgData name="Philipp Kolb" userId="62c6d504-fff0-421b-a882-e15e94bf33d0" providerId="ADAL" clId="{C200E433-8601-40E2-BEEF-9F4D45A3C714}" dt="2022-10-06T20:30:32.932" v="5735" actId="1076"/>
        <pc:sldMkLst>
          <pc:docMk/>
          <pc:sldMk cId="318188597" sldId="373"/>
        </pc:sldMkLst>
        <pc:spChg chg="mod">
          <ac:chgData name="Philipp Kolb" userId="62c6d504-fff0-421b-a882-e15e94bf33d0" providerId="ADAL" clId="{C200E433-8601-40E2-BEEF-9F4D45A3C714}" dt="2022-10-05T16:45:29.489" v="4645" actId="20577"/>
          <ac:spMkLst>
            <pc:docMk/>
            <pc:sldMk cId="318188597" sldId="373"/>
            <ac:spMk id="2" creationId="{8F777136-20BF-38C8-6EF0-2F8D866BED35}"/>
          </ac:spMkLst>
        </pc:spChg>
        <pc:spChg chg="del">
          <ac:chgData name="Philipp Kolb" userId="62c6d504-fff0-421b-a882-e15e94bf33d0" providerId="ADAL" clId="{C200E433-8601-40E2-BEEF-9F4D45A3C714}" dt="2022-09-28T16:38:19.641" v="68"/>
          <ac:spMkLst>
            <pc:docMk/>
            <pc:sldMk cId="318188597" sldId="373"/>
            <ac:spMk id="3" creationId="{4BEC0DCD-1486-3537-39CC-3C2360F6B8DB}"/>
          </ac:spMkLst>
        </pc:spChg>
        <pc:spChg chg="add del mod">
          <ac:chgData name="Philipp Kolb" userId="62c6d504-fff0-421b-a882-e15e94bf33d0" providerId="ADAL" clId="{C200E433-8601-40E2-BEEF-9F4D45A3C714}" dt="2022-09-28T16:38:58.637" v="89"/>
          <ac:spMkLst>
            <pc:docMk/>
            <pc:sldMk cId="318188597" sldId="373"/>
            <ac:spMk id="8" creationId="{DB6ECA5D-FFD9-128E-66EA-739624D11AD7}"/>
          </ac:spMkLst>
        </pc:spChg>
        <pc:spChg chg="add mod">
          <ac:chgData name="Philipp Kolb" userId="62c6d504-fff0-421b-a882-e15e94bf33d0" providerId="ADAL" clId="{C200E433-8601-40E2-BEEF-9F4D45A3C714}" dt="2022-10-02T17:10:37.734" v="1142" actId="1076"/>
          <ac:spMkLst>
            <pc:docMk/>
            <pc:sldMk cId="318188597" sldId="373"/>
            <ac:spMk id="9" creationId="{47CE4006-AA5B-1728-8E55-9A0191EC1519}"/>
          </ac:spMkLst>
        </pc:spChg>
        <pc:spChg chg="add mod">
          <ac:chgData name="Philipp Kolb" userId="62c6d504-fff0-421b-a882-e15e94bf33d0" providerId="ADAL" clId="{C200E433-8601-40E2-BEEF-9F4D45A3C714}" dt="2022-10-02T17:11:27.924" v="1165" actId="20577"/>
          <ac:spMkLst>
            <pc:docMk/>
            <pc:sldMk cId="318188597" sldId="373"/>
            <ac:spMk id="11" creationId="{0BEE2526-8430-C5D9-2946-093ED1D1EBD1}"/>
          </ac:spMkLst>
        </pc:spChg>
        <pc:spChg chg="add del mod ord">
          <ac:chgData name="Philipp Kolb" userId="62c6d504-fff0-421b-a882-e15e94bf33d0" providerId="ADAL" clId="{C200E433-8601-40E2-BEEF-9F4D45A3C714}" dt="2022-10-06T20:30:20.521" v="5732" actId="478"/>
          <ac:spMkLst>
            <pc:docMk/>
            <pc:sldMk cId="318188597" sldId="373"/>
            <ac:spMk id="12" creationId="{6ACDD745-9B0A-913D-97FF-6352C4C7E5F3}"/>
          </ac:spMkLst>
        </pc:spChg>
        <pc:picChg chg="add mod">
          <ac:chgData name="Philipp Kolb" userId="62c6d504-fff0-421b-a882-e15e94bf33d0" providerId="ADAL" clId="{C200E433-8601-40E2-BEEF-9F4D45A3C714}" dt="2022-10-06T20:30:29.820" v="5734" actId="14100"/>
          <ac:picMkLst>
            <pc:docMk/>
            <pc:sldMk cId="318188597" sldId="373"/>
            <ac:picMk id="7" creationId="{34A1EF3E-CFBA-9C08-C070-BA32FE27C570}"/>
          </ac:picMkLst>
        </pc:picChg>
        <pc:picChg chg="add mod">
          <ac:chgData name="Philipp Kolb" userId="62c6d504-fff0-421b-a882-e15e94bf33d0" providerId="ADAL" clId="{C200E433-8601-40E2-BEEF-9F4D45A3C714}" dt="2022-10-06T20:30:32.932" v="5735" actId="1076"/>
          <ac:picMkLst>
            <pc:docMk/>
            <pc:sldMk cId="318188597" sldId="373"/>
            <ac:picMk id="10" creationId="{ACAB6770-06F0-D9F0-9BE9-09898D25A7E6}"/>
          </ac:picMkLst>
        </pc:picChg>
      </pc:sldChg>
      <pc:sldChg chg="addSp delSp modSp new mod">
        <pc:chgData name="Philipp Kolb" userId="62c6d504-fff0-421b-a882-e15e94bf33d0" providerId="ADAL" clId="{C200E433-8601-40E2-BEEF-9F4D45A3C714}" dt="2022-10-06T20:29:56.589" v="5730" actId="14100"/>
        <pc:sldMkLst>
          <pc:docMk/>
          <pc:sldMk cId="2813512191" sldId="374"/>
        </pc:sldMkLst>
        <pc:spChg chg="mod">
          <ac:chgData name="Philipp Kolb" userId="62c6d504-fff0-421b-a882-e15e94bf33d0" providerId="ADAL" clId="{C200E433-8601-40E2-BEEF-9F4D45A3C714}" dt="2022-09-28T16:41:45.280" v="315" actId="20577"/>
          <ac:spMkLst>
            <pc:docMk/>
            <pc:sldMk cId="2813512191" sldId="374"/>
            <ac:spMk id="2" creationId="{A46501EC-5973-1924-A016-516B0EEF6F3A}"/>
          </ac:spMkLst>
        </pc:spChg>
        <pc:spChg chg="del">
          <ac:chgData name="Philipp Kolb" userId="62c6d504-fff0-421b-a882-e15e94bf33d0" providerId="ADAL" clId="{C200E433-8601-40E2-BEEF-9F4D45A3C714}" dt="2022-09-28T16:42:06.387" v="319" actId="478"/>
          <ac:spMkLst>
            <pc:docMk/>
            <pc:sldMk cId="2813512191" sldId="374"/>
            <ac:spMk id="3" creationId="{6ED83E8B-779A-5B2F-D60A-0008858AE645}"/>
          </ac:spMkLst>
        </pc:spChg>
        <pc:spChg chg="add mod">
          <ac:chgData name="Philipp Kolb" userId="62c6d504-fff0-421b-a882-e15e94bf33d0" providerId="ADAL" clId="{C200E433-8601-40E2-BEEF-9F4D45A3C714}" dt="2022-10-02T17:11:35.469" v="1168" actId="20577"/>
          <ac:spMkLst>
            <pc:docMk/>
            <pc:sldMk cId="2813512191" sldId="374"/>
            <ac:spMk id="9" creationId="{24236C72-1D3E-F658-5F64-8A45E29FF8F6}"/>
          </ac:spMkLst>
        </pc:spChg>
        <pc:spChg chg="add mod ord">
          <ac:chgData name="Philipp Kolb" userId="62c6d504-fff0-421b-a882-e15e94bf33d0" providerId="ADAL" clId="{C200E433-8601-40E2-BEEF-9F4D45A3C714}" dt="2022-10-02T17:09:44.160" v="1131" actId="167"/>
          <ac:spMkLst>
            <pc:docMk/>
            <pc:sldMk cId="2813512191" sldId="374"/>
            <ac:spMk id="10" creationId="{B8DBD941-D103-1855-D747-2D464A3E081E}"/>
          </ac:spMkLst>
        </pc:spChg>
        <pc:picChg chg="add mod">
          <ac:chgData name="Philipp Kolb" userId="62c6d504-fff0-421b-a882-e15e94bf33d0" providerId="ADAL" clId="{C200E433-8601-40E2-BEEF-9F4D45A3C714}" dt="2022-10-06T20:25:04.478" v="5716" actId="14826"/>
          <ac:picMkLst>
            <pc:docMk/>
            <pc:sldMk cId="2813512191" sldId="374"/>
            <ac:picMk id="7" creationId="{FD60442C-F5BE-67D9-44F0-EADF813B0D22}"/>
          </ac:picMkLst>
        </pc:picChg>
        <pc:picChg chg="add mod">
          <ac:chgData name="Philipp Kolb" userId="62c6d504-fff0-421b-a882-e15e94bf33d0" providerId="ADAL" clId="{C200E433-8601-40E2-BEEF-9F4D45A3C714}" dt="2022-10-06T20:29:56.589" v="5730" actId="14100"/>
          <ac:picMkLst>
            <pc:docMk/>
            <pc:sldMk cId="2813512191" sldId="374"/>
            <ac:picMk id="8" creationId="{7CBECD44-0B93-8E79-AAD5-606E219FD15C}"/>
          </ac:picMkLst>
        </pc:picChg>
      </pc:sldChg>
      <pc:sldChg chg="addSp delSp modSp new mod modAnim">
        <pc:chgData name="Philipp Kolb" userId="62c6d504-fff0-421b-a882-e15e94bf33d0" providerId="ADAL" clId="{C200E433-8601-40E2-BEEF-9F4D45A3C714}" dt="2022-10-06T20:29:39.773" v="5728" actId="14100"/>
        <pc:sldMkLst>
          <pc:docMk/>
          <pc:sldMk cId="1978309048" sldId="375"/>
        </pc:sldMkLst>
        <pc:spChg chg="mod">
          <ac:chgData name="Philipp Kolb" userId="62c6d504-fff0-421b-a882-e15e94bf33d0" providerId="ADAL" clId="{C200E433-8601-40E2-BEEF-9F4D45A3C714}" dt="2022-10-03T20:36:38.199" v="3403" actId="20577"/>
          <ac:spMkLst>
            <pc:docMk/>
            <pc:sldMk cId="1978309048" sldId="375"/>
            <ac:spMk id="2" creationId="{877805E2-303A-AC0A-7AFE-4800BE3A7FEC}"/>
          </ac:spMkLst>
        </pc:spChg>
        <pc:spChg chg="del">
          <ac:chgData name="Philipp Kolb" userId="62c6d504-fff0-421b-a882-e15e94bf33d0" providerId="ADAL" clId="{C200E433-8601-40E2-BEEF-9F4D45A3C714}" dt="2022-09-28T16:42:58.385" v="409"/>
          <ac:spMkLst>
            <pc:docMk/>
            <pc:sldMk cId="1978309048" sldId="375"/>
            <ac:spMk id="3" creationId="{2D9E343B-755D-45A9-BBCD-DBE13A0AEE87}"/>
          </ac:spMkLst>
        </pc:spChg>
        <pc:spChg chg="add mod">
          <ac:chgData name="Philipp Kolb" userId="62c6d504-fff0-421b-a882-e15e94bf33d0" providerId="ADAL" clId="{C200E433-8601-40E2-BEEF-9F4D45A3C714}" dt="2022-10-03T20:36:43.946" v="3404" actId="14100"/>
          <ac:spMkLst>
            <pc:docMk/>
            <pc:sldMk cId="1978309048" sldId="375"/>
            <ac:spMk id="8" creationId="{C5C9A905-0BDD-A218-0735-A4187AF5D47D}"/>
          </ac:spMkLst>
        </pc:spChg>
        <pc:spChg chg="add mod">
          <ac:chgData name="Philipp Kolb" userId="62c6d504-fff0-421b-a882-e15e94bf33d0" providerId="ADAL" clId="{C200E433-8601-40E2-BEEF-9F4D45A3C714}" dt="2022-09-28T16:49:31.614" v="559" actId="1076"/>
          <ac:spMkLst>
            <pc:docMk/>
            <pc:sldMk cId="1978309048" sldId="375"/>
            <ac:spMk id="10" creationId="{207A975E-6BDC-F189-F2A0-3CF5D9368706}"/>
          </ac:spMkLst>
        </pc:spChg>
        <pc:spChg chg="add mod">
          <ac:chgData name="Philipp Kolb" userId="62c6d504-fff0-421b-a882-e15e94bf33d0" providerId="ADAL" clId="{C200E433-8601-40E2-BEEF-9F4D45A3C714}" dt="2022-10-02T17:12:35.661" v="1183" actId="1076"/>
          <ac:spMkLst>
            <pc:docMk/>
            <pc:sldMk cId="1978309048" sldId="375"/>
            <ac:spMk id="11" creationId="{1F2F0353-0F01-2B13-AC67-6C74D06A81F5}"/>
          </ac:spMkLst>
        </pc:spChg>
        <pc:spChg chg="add del mod">
          <ac:chgData name="Philipp Kolb" userId="62c6d504-fff0-421b-a882-e15e94bf33d0" providerId="ADAL" clId="{C200E433-8601-40E2-BEEF-9F4D45A3C714}" dt="2022-10-02T17:12:31.544" v="1182" actId="478"/>
          <ac:spMkLst>
            <pc:docMk/>
            <pc:sldMk cId="1978309048" sldId="375"/>
            <ac:spMk id="12" creationId="{FD87556B-9A58-EF71-A603-56EE14F0D5AE}"/>
          </ac:spMkLst>
        </pc:spChg>
        <pc:spChg chg="add del mod ord">
          <ac:chgData name="Philipp Kolb" userId="62c6d504-fff0-421b-a882-e15e94bf33d0" providerId="ADAL" clId="{C200E433-8601-40E2-BEEF-9F4D45A3C714}" dt="2022-10-06T20:29:27.405" v="5724" actId="478"/>
          <ac:spMkLst>
            <pc:docMk/>
            <pc:sldMk cId="1978309048" sldId="375"/>
            <ac:spMk id="13" creationId="{A137E4AB-BA60-8E88-F612-441EE38D619D}"/>
          </ac:spMkLst>
        </pc:spChg>
        <pc:spChg chg="add del mod ord">
          <ac:chgData name="Philipp Kolb" userId="62c6d504-fff0-421b-a882-e15e94bf33d0" providerId="ADAL" clId="{C200E433-8601-40E2-BEEF-9F4D45A3C714}" dt="2022-10-06T20:29:25.245" v="5721" actId="478"/>
          <ac:spMkLst>
            <pc:docMk/>
            <pc:sldMk cId="1978309048" sldId="375"/>
            <ac:spMk id="14" creationId="{C6DC7709-240D-A6D6-527A-9813901939B8}"/>
          </ac:spMkLst>
        </pc:spChg>
        <pc:picChg chg="add mod">
          <ac:chgData name="Philipp Kolb" userId="62c6d504-fff0-421b-a882-e15e94bf33d0" providerId="ADAL" clId="{C200E433-8601-40E2-BEEF-9F4D45A3C714}" dt="2022-10-06T20:29:39.773" v="5728" actId="14100"/>
          <ac:picMkLst>
            <pc:docMk/>
            <pc:sldMk cId="1978309048" sldId="375"/>
            <ac:picMk id="7" creationId="{D769CFE5-8364-E6C6-30DE-45E736381AD5}"/>
          </ac:picMkLst>
        </pc:picChg>
        <pc:picChg chg="add mod">
          <ac:chgData name="Philipp Kolb" userId="62c6d504-fff0-421b-a882-e15e94bf33d0" providerId="ADAL" clId="{C200E433-8601-40E2-BEEF-9F4D45A3C714}" dt="2022-10-06T20:29:34.180" v="5726" actId="1076"/>
          <ac:picMkLst>
            <pc:docMk/>
            <pc:sldMk cId="1978309048" sldId="375"/>
            <ac:picMk id="9" creationId="{08517CA5-9780-B00F-244D-6A21D95ACC25}"/>
          </ac:picMkLst>
        </pc:picChg>
      </pc:sldChg>
      <pc:sldChg chg="addSp delSp modSp new mod ord">
        <pc:chgData name="Philipp Kolb" userId="62c6d504-fff0-421b-a882-e15e94bf33d0" providerId="ADAL" clId="{C200E433-8601-40E2-BEEF-9F4D45A3C714}" dt="2022-10-05T21:50:44.623" v="5590" actId="1076"/>
        <pc:sldMkLst>
          <pc:docMk/>
          <pc:sldMk cId="691376890" sldId="376"/>
        </pc:sldMkLst>
        <pc:spChg chg="mod">
          <ac:chgData name="Philipp Kolb" userId="62c6d504-fff0-421b-a882-e15e94bf33d0" providerId="ADAL" clId="{C200E433-8601-40E2-BEEF-9F4D45A3C714}" dt="2022-09-28T19:01:19.040" v="701" actId="20577"/>
          <ac:spMkLst>
            <pc:docMk/>
            <pc:sldMk cId="691376890" sldId="376"/>
            <ac:spMk id="2" creationId="{218ADDBB-EA82-2A86-FEB3-5F8B5F779563}"/>
          </ac:spMkLst>
        </pc:spChg>
        <pc:spChg chg="del">
          <ac:chgData name="Philipp Kolb" userId="62c6d504-fff0-421b-a882-e15e94bf33d0" providerId="ADAL" clId="{C200E433-8601-40E2-BEEF-9F4D45A3C714}" dt="2022-09-28T19:01:32.905" v="702"/>
          <ac:spMkLst>
            <pc:docMk/>
            <pc:sldMk cId="691376890" sldId="376"/>
            <ac:spMk id="3" creationId="{98A846E5-9F44-E28B-23EE-1CC19897E8EB}"/>
          </ac:spMkLst>
        </pc:spChg>
        <pc:spChg chg="add mod">
          <ac:chgData name="Philipp Kolb" userId="62c6d504-fff0-421b-a882-e15e94bf33d0" providerId="ADAL" clId="{C200E433-8601-40E2-BEEF-9F4D45A3C714}" dt="2022-10-05T21:50:35.711" v="5588" actId="1037"/>
          <ac:spMkLst>
            <pc:docMk/>
            <pc:sldMk cId="691376890" sldId="376"/>
            <ac:spMk id="9" creationId="{F026E357-43DB-3637-ECCF-666035B3EEF0}"/>
          </ac:spMkLst>
        </pc:spChg>
        <pc:spChg chg="add mod">
          <ac:chgData name="Philipp Kolb" userId="62c6d504-fff0-421b-a882-e15e94bf33d0" providerId="ADAL" clId="{C200E433-8601-40E2-BEEF-9F4D45A3C714}" dt="2022-10-05T21:50:35.711" v="5588" actId="1037"/>
          <ac:spMkLst>
            <pc:docMk/>
            <pc:sldMk cId="691376890" sldId="376"/>
            <ac:spMk id="12" creationId="{AD12EC28-390D-7E1F-5C02-E8B04B5ABB1E}"/>
          </ac:spMkLst>
        </pc:spChg>
        <pc:spChg chg="add mod">
          <ac:chgData name="Philipp Kolb" userId="62c6d504-fff0-421b-a882-e15e94bf33d0" providerId="ADAL" clId="{C200E433-8601-40E2-BEEF-9F4D45A3C714}" dt="2022-10-05T21:50:35.711" v="5588" actId="1037"/>
          <ac:spMkLst>
            <pc:docMk/>
            <pc:sldMk cId="691376890" sldId="376"/>
            <ac:spMk id="17" creationId="{9369C047-8E35-7039-924E-0C8B1C1057BC}"/>
          </ac:spMkLst>
        </pc:spChg>
        <pc:spChg chg="add mod">
          <ac:chgData name="Philipp Kolb" userId="62c6d504-fff0-421b-a882-e15e94bf33d0" providerId="ADAL" clId="{C200E433-8601-40E2-BEEF-9F4D45A3C714}" dt="2022-10-05T21:50:35.711" v="5588" actId="1037"/>
          <ac:spMkLst>
            <pc:docMk/>
            <pc:sldMk cId="691376890" sldId="376"/>
            <ac:spMk id="18" creationId="{4D5111CB-E93C-3254-7F28-3821F6126746}"/>
          </ac:spMkLst>
        </pc:spChg>
        <pc:spChg chg="add mod">
          <ac:chgData name="Philipp Kolb" userId="62c6d504-fff0-421b-a882-e15e94bf33d0" providerId="ADAL" clId="{C200E433-8601-40E2-BEEF-9F4D45A3C714}" dt="2022-10-05T21:50:40.542" v="5589" actId="1076"/>
          <ac:spMkLst>
            <pc:docMk/>
            <pc:sldMk cId="691376890" sldId="376"/>
            <ac:spMk id="19" creationId="{646C2671-F54D-1A0F-F652-3982B08054B4}"/>
          </ac:spMkLst>
        </pc:spChg>
        <pc:picChg chg="add mod">
          <ac:chgData name="Philipp Kolb" userId="62c6d504-fff0-421b-a882-e15e94bf33d0" providerId="ADAL" clId="{C200E433-8601-40E2-BEEF-9F4D45A3C714}" dt="2022-10-05T21:50:44.623" v="5590" actId="1076"/>
          <ac:picMkLst>
            <pc:docMk/>
            <pc:sldMk cId="691376890" sldId="376"/>
            <ac:picMk id="3" creationId="{48F01D71-8FA7-CA94-A31D-41B08152634E}"/>
          </ac:picMkLst>
        </pc:picChg>
        <pc:picChg chg="add mod">
          <ac:chgData name="Philipp Kolb" userId="62c6d504-fff0-421b-a882-e15e94bf33d0" providerId="ADAL" clId="{C200E433-8601-40E2-BEEF-9F4D45A3C714}" dt="2022-10-05T21:50:35.711" v="5588" actId="1037"/>
          <ac:picMkLst>
            <pc:docMk/>
            <pc:sldMk cId="691376890" sldId="376"/>
            <ac:picMk id="8" creationId="{6EA7789B-56A5-1736-B693-96C811CE9FBF}"/>
          </ac:picMkLst>
        </pc:picChg>
        <pc:picChg chg="add mod">
          <ac:chgData name="Philipp Kolb" userId="62c6d504-fff0-421b-a882-e15e94bf33d0" providerId="ADAL" clId="{C200E433-8601-40E2-BEEF-9F4D45A3C714}" dt="2022-10-05T21:50:35.711" v="5588" actId="1037"/>
          <ac:picMkLst>
            <pc:docMk/>
            <pc:sldMk cId="691376890" sldId="376"/>
            <ac:picMk id="11" creationId="{ADC151ED-2BF3-E5F3-4660-5094F74274B7}"/>
          </ac:picMkLst>
        </pc:picChg>
        <pc:picChg chg="add mod">
          <ac:chgData name="Philipp Kolb" userId="62c6d504-fff0-421b-a882-e15e94bf33d0" providerId="ADAL" clId="{C200E433-8601-40E2-BEEF-9F4D45A3C714}" dt="2022-10-05T21:50:35.711" v="5588" actId="1037"/>
          <ac:picMkLst>
            <pc:docMk/>
            <pc:sldMk cId="691376890" sldId="376"/>
            <ac:picMk id="14" creationId="{6549A38B-2FE4-492D-DA3F-2034AFF1D79E}"/>
          </ac:picMkLst>
        </pc:picChg>
        <pc:picChg chg="add mod">
          <ac:chgData name="Philipp Kolb" userId="62c6d504-fff0-421b-a882-e15e94bf33d0" providerId="ADAL" clId="{C200E433-8601-40E2-BEEF-9F4D45A3C714}" dt="2022-10-05T21:50:35.711" v="5588" actId="1037"/>
          <ac:picMkLst>
            <pc:docMk/>
            <pc:sldMk cId="691376890" sldId="376"/>
            <ac:picMk id="16" creationId="{4D0FF68A-E2D7-3F40-8B9B-5477B82BB4FE}"/>
          </ac:picMkLst>
        </pc:picChg>
      </pc:sldChg>
      <pc:sldChg chg="modSp new del mod">
        <pc:chgData name="Philipp Kolb" userId="62c6d504-fff0-421b-a882-e15e94bf33d0" providerId="ADAL" clId="{C200E433-8601-40E2-BEEF-9F4D45A3C714}" dt="2022-10-02T17:14:21.531" v="1311" actId="2696"/>
        <pc:sldMkLst>
          <pc:docMk/>
          <pc:sldMk cId="429648911" sldId="377"/>
        </pc:sldMkLst>
        <pc:spChg chg="mod">
          <ac:chgData name="Philipp Kolb" userId="62c6d504-fff0-421b-a882-e15e94bf33d0" providerId="ADAL" clId="{C200E433-8601-40E2-BEEF-9F4D45A3C714}" dt="2022-09-28T19:06:39.039" v="817" actId="20577"/>
          <ac:spMkLst>
            <pc:docMk/>
            <pc:sldMk cId="429648911" sldId="377"/>
            <ac:spMk id="2" creationId="{2B6D8FEF-4B07-17E5-31DF-7145794B6CB3}"/>
          </ac:spMkLst>
        </pc:spChg>
        <pc:spChg chg="mod">
          <ac:chgData name="Philipp Kolb" userId="62c6d504-fff0-421b-a882-e15e94bf33d0" providerId="ADAL" clId="{C200E433-8601-40E2-BEEF-9F4D45A3C714}" dt="2022-09-28T19:08:14.736" v="1026" actId="20577"/>
          <ac:spMkLst>
            <pc:docMk/>
            <pc:sldMk cId="429648911" sldId="377"/>
            <ac:spMk id="3" creationId="{65BCD075-8864-87DE-9844-578D4A3D3D94}"/>
          </ac:spMkLst>
        </pc:spChg>
      </pc:sldChg>
      <pc:sldChg chg="new del">
        <pc:chgData name="Philipp Kolb" userId="62c6d504-fff0-421b-a882-e15e94bf33d0" providerId="ADAL" clId="{C200E433-8601-40E2-BEEF-9F4D45A3C714}" dt="2022-09-28T19:05:41.088" v="774" actId="47"/>
        <pc:sldMkLst>
          <pc:docMk/>
          <pc:sldMk cId="1227435039" sldId="377"/>
        </pc:sldMkLst>
      </pc:sldChg>
      <pc:sldChg chg="addSp delSp modSp add del mod">
        <pc:chgData name="Philipp Kolb" userId="62c6d504-fff0-421b-a882-e15e94bf33d0" providerId="ADAL" clId="{C200E433-8601-40E2-BEEF-9F4D45A3C714}" dt="2022-10-02T19:38:23.927" v="2863" actId="2696"/>
        <pc:sldMkLst>
          <pc:docMk/>
          <pc:sldMk cId="1632124785" sldId="377"/>
        </pc:sldMkLst>
        <pc:spChg chg="mod">
          <ac:chgData name="Philipp Kolb" userId="62c6d504-fff0-421b-a882-e15e94bf33d0" providerId="ADAL" clId="{C200E433-8601-40E2-BEEF-9F4D45A3C714}" dt="2022-10-02T17:17:18.508" v="1440" actId="1076"/>
          <ac:spMkLst>
            <pc:docMk/>
            <pc:sldMk cId="1632124785" sldId="377"/>
            <ac:spMk id="3" creationId="{65BCD075-8864-87DE-9844-578D4A3D3D94}"/>
          </ac:spMkLst>
        </pc:spChg>
        <pc:spChg chg="add del mod">
          <ac:chgData name="Philipp Kolb" userId="62c6d504-fff0-421b-a882-e15e94bf33d0" providerId="ADAL" clId="{C200E433-8601-40E2-BEEF-9F4D45A3C714}" dt="2022-10-02T17:15:56.568" v="1333"/>
          <ac:spMkLst>
            <pc:docMk/>
            <pc:sldMk cId="1632124785" sldId="377"/>
            <ac:spMk id="7" creationId="{EDE04447-8EED-9732-7CE6-07B9B1E6477E}"/>
          </ac:spMkLst>
        </pc:spChg>
        <pc:spChg chg="add mod">
          <ac:chgData name="Philipp Kolb" userId="62c6d504-fff0-421b-a882-e15e94bf33d0" providerId="ADAL" clId="{C200E433-8601-40E2-BEEF-9F4D45A3C714}" dt="2022-10-02T17:18:06.989" v="1505" actId="14100"/>
          <ac:spMkLst>
            <pc:docMk/>
            <pc:sldMk cId="1632124785" sldId="377"/>
            <ac:spMk id="8" creationId="{6A8FF0CC-8BC3-6BA6-EB44-14A7D3DD8D09}"/>
          </ac:spMkLst>
        </pc:spChg>
        <pc:spChg chg="add mod">
          <ac:chgData name="Philipp Kolb" userId="62c6d504-fff0-421b-a882-e15e94bf33d0" providerId="ADAL" clId="{C200E433-8601-40E2-BEEF-9F4D45A3C714}" dt="2022-10-02T17:18:18.378" v="1508" actId="1076"/>
          <ac:spMkLst>
            <pc:docMk/>
            <pc:sldMk cId="1632124785" sldId="377"/>
            <ac:spMk id="9" creationId="{49364665-6439-A7C8-0673-42FC8185CE59}"/>
          </ac:spMkLst>
        </pc:spChg>
        <pc:spChg chg="add mod">
          <ac:chgData name="Philipp Kolb" userId="62c6d504-fff0-421b-a882-e15e94bf33d0" providerId="ADAL" clId="{C200E433-8601-40E2-BEEF-9F4D45A3C714}" dt="2022-10-02T17:18:45.214" v="1516" actId="1035"/>
          <ac:spMkLst>
            <pc:docMk/>
            <pc:sldMk cId="1632124785" sldId="377"/>
            <ac:spMk id="10" creationId="{83F771E1-8DDF-A1EC-06E1-80AD8D5AC66B}"/>
          </ac:spMkLst>
        </pc:spChg>
        <pc:spChg chg="add mod">
          <ac:chgData name="Philipp Kolb" userId="62c6d504-fff0-421b-a882-e15e94bf33d0" providerId="ADAL" clId="{C200E433-8601-40E2-BEEF-9F4D45A3C714}" dt="2022-10-02T17:18:55.607" v="1518" actId="14100"/>
          <ac:spMkLst>
            <pc:docMk/>
            <pc:sldMk cId="1632124785" sldId="377"/>
            <ac:spMk id="11" creationId="{88C01B23-D3A8-C7DB-D32C-22EBFB0DCBD6}"/>
          </ac:spMkLst>
        </pc:spChg>
        <pc:spChg chg="add mod">
          <ac:chgData name="Philipp Kolb" userId="62c6d504-fff0-421b-a882-e15e94bf33d0" providerId="ADAL" clId="{C200E433-8601-40E2-BEEF-9F4D45A3C714}" dt="2022-10-02T17:19:02.405" v="1520" actId="14100"/>
          <ac:spMkLst>
            <pc:docMk/>
            <pc:sldMk cId="1632124785" sldId="377"/>
            <ac:spMk id="12" creationId="{0B1C037C-251B-BE28-6183-113D447939E9}"/>
          </ac:spMkLst>
        </pc:spChg>
        <pc:spChg chg="add mod">
          <ac:chgData name="Philipp Kolb" userId="62c6d504-fff0-421b-a882-e15e94bf33d0" providerId="ADAL" clId="{C200E433-8601-40E2-BEEF-9F4D45A3C714}" dt="2022-10-02T17:19:08.386" v="1521" actId="1076"/>
          <ac:spMkLst>
            <pc:docMk/>
            <pc:sldMk cId="1632124785" sldId="377"/>
            <ac:spMk id="13" creationId="{8FCBF6A2-BF9C-0B2A-1C4E-7F3F98C90122}"/>
          </ac:spMkLst>
        </pc:spChg>
        <pc:spChg chg="add mod">
          <ac:chgData name="Philipp Kolb" userId="62c6d504-fff0-421b-a882-e15e94bf33d0" providerId="ADAL" clId="{C200E433-8601-40E2-BEEF-9F4D45A3C714}" dt="2022-10-02T17:18:00.541" v="1503" actId="20577"/>
          <ac:spMkLst>
            <pc:docMk/>
            <pc:sldMk cId="1632124785" sldId="377"/>
            <ac:spMk id="14" creationId="{2C9B7854-48AA-70F2-EDAB-6B0E71E4CEA0}"/>
          </ac:spMkLst>
        </pc:spChg>
      </pc:sldChg>
      <pc:sldChg chg="addSp delSp modSp new mod ord">
        <pc:chgData name="Philipp Kolb" userId="62c6d504-fff0-421b-a882-e15e94bf33d0" providerId="ADAL" clId="{C200E433-8601-40E2-BEEF-9F4D45A3C714}" dt="2022-10-05T21:42:51.148" v="5543" actId="20577"/>
        <pc:sldMkLst>
          <pc:docMk/>
          <pc:sldMk cId="2820413060" sldId="378"/>
        </pc:sldMkLst>
        <pc:spChg chg="mod">
          <ac:chgData name="Philipp Kolb" userId="62c6d504-fff0-421b-a882-e15e94bf33d0" providerId="ADAL" clId="{C200E433-8601-40E2-BEEF-9F4D45A3C714}" dt="2022-10-02T18:54:19.263" v="2062" actId="20577"/>
          <ac:spMkLst>
            <pc:docMk/>
            <pc:sldMk cId="2820413060" sldId="378"/>
            <ac:spMk id="2" creationId="{96B92469-17C1-DCD7-740C-197FF828A369}"/>
          </ac:spMkLst>
        </pc:spChg>
        <pc:spChg chg="mod">
          <ac:chgData name="Philipp Kolb" userId="62c6d504-fff0-421b-a882-e15e94bf33d0" providerId="ADAL" clId="{C200E433-8601-40E2-BEEF-9F4D45A3C714}" dt="2022-10-05T21:42:51.148" v="5543" actId="20577"/>
          <ac:spMkLst>
            <pc:docMk/>
            <pc:sldMk cId="2820413060" sldId="378"/>
            <ac:spMk id="3" creationId="{C4B035EC-C70D-5017-6C1C-885C4768FC7F}"/>
          </ac:spMkLst>
        </pc:spChg>
        <pc:picChg chg="add del mod">
          <ac:chgData name="Philipp Kolb" userId="62c6d504-fff0-421b-a882-e15e94bf33d0" providerId="ADAL" clId="{C200E433-8601-40E2-BEEF-9F4D45A3C714}" dt="2022-10-02T17:24:12.525" v="1711"/>
          <ac:picMkLst>
            <pc:docMk/>
            <pc:sldMk cId="2820413060" sldId="378"/>
            <ac:picMk id="7" creationId="{6FDF7A65-C693-D4EB-93EB-66896B2BA518}"/>
          </ac:picMkLst>
        </pc:picChg>
      </pc:sldChg>
      <pc:sldChg chg="addSp modSp add del mod">
        <pc:chgData name="Philipp Kolb" userId="62c6d504-fff0-421b-a882-e15e94bf33d0" providerId="ADAL" clId="{C200E433-8601-40E2-BEEF-9F4D45A3C714}" dt="2022-10-02T18:32:20.648" v="1916" actId="47"/>
        <pc:sldMkLst>
          <pc:docMk/>
          <pc:sldMk cId="2475696325" sldId="379"/>
        </pc:sldMkLst>
        <pc:spChg chg="add mod">
          <ac:chgData name="Philipp Kolb" userId="62c6d504-fff0-421b-a882-e15e94bf33d0" providerId="ADAL" clId="{C200E433-8601-40E2-BEEF-9F4D45A3C714}" dt="2022-10-02T18:01:55.784" v="1722" actId="20577"/>
          <ac:spMkLst>
            <pc:docMk/>
            <pc:sldMk cId="2475696325" sldId="379"/>
            <ac:spMk id="6" creationId="{A80F4352-39DF-1FD9-CEBA-992A1CA58E85}"/>
          </ac:spMkLst>
        </pc:spChg>
        <pc:picChg chg="add mod">
          <ac:chgData name="Philipp Kolb" userId="62c6d504-fff0-421b-a882-e15e94bf33d0" providerId="ADAL" clId="{C200E433-8601-40E2-BEEF-9F4D45A3C714}" dt="2022-10-02T18:01:55.772" v="1720"/>
          <ac:picMkLst>
            <pc:docMk/>
            <pc:sldMk cId="2475696325" sldId="379"/>
            <ac:picMk id="5" creationId="{506F3F0E-D0A8-DF41-37AB-F56BBCE56A70}"/>
          </ac:picMkLst>
        </pc:picChg>
      </pc:sldChg>
      <pc:sldChg chg="addSp modSp add del mod">
        <pc:chgData name="Philipp Kolb" userId="62c6d504-fff0-421b-a882-e15e94bf33d0" providerId="ADAL" clId="{C200E433-8601-40E2-BEEF-9F4D45A3C714}" dt="2022-10-02T18:05:06.323" v="1747" actId="47"/>
        <pc:sldMkLst>
          <pc:docMk/>
          <pc:sldMk cId="1076126320" sldId="380"/>
        </pc:sldMkLst>
        <pc:spChg chg="add mod">
          <ac:chgData name="Philipp Kolb" userId="62c6d504-fff0-421b-a882-e15e94bf33d0" providerId="ADAL" clId="{C200E433-8601-40E2-BEEF-9F4D45A3C714}" dt="2022-10-02T18:03:32.773" v="1733" actId="20577"/>
          <ac:spMkLst>
            <pc:docMk/>
            <pc:sldMk cId="1076126320" sldId="380"/>
            <ac:spMk id="6" creationId="{38CD6793-EA7A-774C-9E97-2C5E14B87108}"/>
          </ac:spMkLst>
        </pc:spChg>
        <pc:picChg chg="add mod">
          <ac:chgData name="Philipp Kolb" userId="62c6d504-fff0-421b-a882-e15e94bf33d0" providerId="ADAL" clId="{C200E433-8601-40E2-BEEF-9F4D45A3C714}" dt="2022-10-02T18:03:52.905" v="1734" actId="1076"/>
          <ac:picMkLst>
            <pc:docMk/>
            <pc:sldMk cId="1076126320" sldId="380"/>
            <ac:picMk id="5" creationId="{5053CFF7-0BCC-410E-29C1-CC943E6070BE}"/>
          </ac:picMkLst>
        </pc:picChg>
      </pc:sldChg>
      <pc:sldChg chg="addSp delSp modSp add del mod">
        <pc:chgData name="Philipp Kolb" userId="62c6d504-fff0-421b-a882-e15e94bf33d0" providerId="ADAL" clId="{C200E433-8601-40E2-BEEF-9F4D45A3C714}" dt="2022-10-02T18:28:37.572" v="1863" actId="47"/>
        <pc:sldMkLst>
          <pc:docMk/>
          <pc:sldMk cId="1711547869" sldId="381"/>
        </pc:sldMkLst>
        <pc:spChg chg="add del mod">
          <ac:chgData name="Philipp Kolb" userId="62c6d504-fff0-421b-a882-e15e94bf33d0" providerId="ADAL" clId="{C200E433-8601-40E2-BEEF-9F4D45A3C714}" dt="2022-10-02T18:12:46.217" v="1839" actId="478"/>
          <ac:spMkLst>
            <pc:docMk/>
            <pc:sldMk cId="1711547869" sldId="381"/>
            <ac:spMk id="6" creationId="{C2C0B047-D9AC-DE0D-B15A-C57DC2E01DDB}"/>
          </ac:spMkLst>
        </pc:spChg>
        <pc:spChg chg="add mod">
          <ac:chgData name="Philipp Kolb" userId="62c6d504-fff0-421b-a882-e15e94bf33d0" providerId="ADAL" clId="{C200E433-8601-40E2-BEEF-9F4D45A3C714}" dt="2022-10-02T18:07:03.518" v="1819" actId="1076"/>
          <ac:spMkLst>
            <pc:docMk/>
            <pc:sldMk cId="1711547869" sldId="381"/>
            <ac:spMk id="8" creationId="{C5532B30-6D32-11EE-EC87-0612AEFA23A7}"/>
          </ac:spMkLst>
        </pc:spChg>
        <pc:spChg chg="add mod">
          <ac:chgData name="Philipp Kolb" userId="62c6d504-fff0-421b-a882-e15e94bf33d0" providerId="ADAL" clId="{C200E433-8601-40E2-BEEF-9F4D45A3C714}" dt="2022-10-02T18:07:00.485" v="1818" actId="1076"/>
          <ac:spMkLst>
            <pc:docMk/>
            <pc:sldMk cId="1711547869" sldId="381"/>
            <ac:spMk id="9" creationId="{49F5FB2B-AFF9-5519-C7CC-FA4D94C8C21D}"/>
          </ac:spMkLst>
        </pc:spChg>
        <pc:picChg chg="add mod">
          <ac:chgData name="Philipp Kolb" userId="62c6d504-fff0-421b-a882-e15e94bf33d0" providerId="ADAL" clId="{C200E433-8601-40E2-BEEF-9F4D45A3C714}" dt="2022-10-02T18:12:37.796" v="1837" actId="1076"/>
          <ac:picMkLst>
            <pc:docMk/>
            <pc:sldMk cId="1711547869" sldId="381"/>
            <ac:picMk id="5" creationId="{A69161C7-83B4-8540-CE09-A31347A900D2}"/>
          </ac:picMkLst>
        </pc:picChg>
        <pc:picChg chg="add del mod">
          <ac:chgData name="Philipp Kolb" userId="62c6d504-fff0-421b-a882-e15e94bf33d0" providerId="ADAL" clId="{C200E433-8601-40E2-BEEF-9F4D45A3C714}" dt="2022-10-02T18:12:19.999" v="1831" actId="478"/>
          <ac:picMkLst>
            <pc:docMk/>
            <pc:sldMk cId="1711547869" sldId="381"/>
            <ac:picMk id="7" creationId="{D9BC59EA-BFD4-6990-DFCE-6770AD4703EB}"/>
          </ac:picMkLst>
        </pc:picChg>
        <pc:picChg chg="add mod ord">
          <ac:chgData name="Philipp Kolb" userId="62c6d504-fff0-421b-a882-e15e94bf33d0" providerId="ADAL" clId="{C200E433-8601-40E2-BEEF-9F4D45A3C714}" dt="2022-10-02T18:12:34.361" v="1836" actId="167"/>
          <ac:picMkLst>
            <pc:docMk/>
            <pc:sldMk cId="1711547869" sldId="381"/>
            <ac:picMk id="10" creationId="{1E8E794C-DA3D-8036-84D6-DAAB57BC3425}"/>
          </ac:picMkLst>
        </pc:picChg>
      </pc:sldChg>
      <pc:sldChg chg="addSp modSp add del mod">
        <pc:chgData name="Philipp Kolb" userId="62c6d504-fff0-421b-a882-e15e94bf33d0" providerId="ADAL" clId="{C200E433-8601-40E2-BEEF-9F4D45A3C714}" dt="2022-10-02T18:28:36.494" v="1862" actId="47"/>
        <pc:sldMkLst>
          <pc:docMk/>
          <pc:sldMk cId="2631342969" sldId="382"/>
        </pc:sldMkLst>
        <pc:spChg chg="add mod">
          <ac:chgData name="Philipp Kolb" userId="62c6d504-fff0-421b-a882-e15e94bf33d0" providerId="ADAL" clId="{C200E433-8601-40E2-BEEF-9F4D45A3C714}" dt="2022-10-02T18:05:40.550" v="1758" actId="20577"/>
          <ac:spMkLst>
            <pc:docMk/>
            <pc:sldMk cId="2631342969" sldId="382"/>
            <ac:spMk id="6" creationId="{B73FB0A4-370F-84BA-B9CD-DD446EDEAED7}"/>
          </ac:spMkLst>
        </pc:spChg>
        <pc:picChg chg="add mod">
          <ac:chgData name="Philipp Kolb" userId="62c6d504-fff0-421b-a882-e15e94bf33d0" providerId="ADAL" clId="{C200E433-8601-40E2-BEEF-9F4D45A3C714}" dt="2022-10-02T18:05:40.540" v="1756"/>
          <ac:picMkLst>
            <pc:docMk/>
            <pc:sldMk cId="2631342969" sldId="382"/>
            <ac:picMk id="5" creationId="{135DBFF2-9E81-194F-FDB6-99CD604E1A2D}"/>
          </ac:picMkLst>
        </pc:picChg>
      </pc:sldChg>
      <pc:sldChg chg="addSp modSp add del mod">
        <pc:chgData name="Philipp Kolb" userId="62c6d504-fff0-421b-a882-e15e94bf33d0" providerId="ADAL" clId="{C200E433-8601-40E2-BEEF-9F4D45A3C714}" dt="2022-10-02T18:28:35.476" v="1861" actId="47"/>
        <pc:sldMkLst>
          <pc:docMk/>
          <pc:sldMk cId="1689312424" sldId="383"/>
        </pc:sldMkLst>
        <pc:spChg chg="add mod">
          <ac:chgData name="Philipp Kolb" userId="62c6d504-fff0-421b-a882-e15e94bf33d0" providerId="ADAL" clId="{C200E433-8601-40E2-BEEF-9F4D45A3C714}" dt="2022-10-02T18:12:05.686" v="1830" actId="20577"/>
          <ac:spMkLst>
            <pc:docMk/>
            <pc:sldMk cId="1689312424" sldId="383"/>
            <ac:spMk id="6" creationId="{1264A6D7-B00F-AC05-8196-81F677F58C71}"/>
          </ac:spMkLst>
        </pc:spChg>
        <pc:picChg chg="add mod">
          <ac:chgData name="Philipp Kolb" userId="62c6d504-fff0-421b-a882-e15e94bf33d0" providerId="ADAL" clId="{C200E433-8601-40E2-BEEF-9F4D45A3C714}" dt="2022-10-02T18:12:05.675" v="1828"/>
          <ac:picMkLst>
            <pc:docMk/>
            <pc:sldMk cId="1689312424" sldId="383"/>
            <ac:picMk id="5" creationId="{74A0356E-2559-1DE2-307F-A9ABAF897FD5}"/>
          </ac:picMkLst>
        </pc:picChg>
      </pc:sldChg>
      <pc:sldChg chg="addSp delSp modSp new mod modAnim">
        <pc:chgData name="Philipp Kolb" userId="62c6d504-fff0-421b-a882-e15e94bf33d0" providerId="ADAL" clId="{C200E433-8601-40E2-BEEF-9F4D45A3C714}" dt="2022-10-07T18:09:01.447" v="5738" actId="14826"/>
        <pc:sldMkLst>
          <pc:docMk/>
          <pc:sldMk cId="1488473658" sldId="384"/>
        </pc:sldMkLst>
        <pc:spChg chg="mod">
          <ac:chgData name="Philipp Kolb" userId="62c6d504-fff0-421b-a882-e15e94bf33d0" providerId="ADAL" clId="{C200E433-8601-40E2-BEEF-9F4D45A3C714}" dt="2022-10-02T19:23:50.295" v="2338" actId="20577"/>
          <ac:spMkLst>
            <pc:docMk/>
            <pc:sldMk cId="1488473658" sldId="384"/>
            <ac:spMk id="2" creationId="{72EF1311-4F81-0E25-0AC8-712B7A90A61B}"/>
          </ac:spMkLst>
        </pc:spChg>
        <pc:spChg chg="mod">
          <ac:chgData name="Philipp Kolb" userId="62c6d504-fff0-421b-a882-e15e94bf33d0" providerId="ADAL" clId="{C200E433-8601-40E2-BEEF-9F4D45A3C714}" dt="2022-10-02T19:55:48.867" v="3113" actId="21"/>
          <ac:spMkLst>
            <pc:docMk/>
            <pc:sldMk cId="1488473658" sldId="384"/>
            <ac:spMk id="3" creationId="{0D62489B-AFF0-36AC-AC3C-15E6592F0EF5}"/>
          </ac:spMkLst>
        </pc:spChg>
        <pc:spChg chg="add del mod">
          <ac:chgData name="Philipp Kolb" userId="62c6d504-fff0-421b-a882-e15e94bf33d0" providerId="ADAL" clId="{C200E433-8601-40E2-BEEF-9F4D45A3C714}" dt="2022-10-02T19:11:47.174" v="2084" actId="478"/>
          <ac:spMkLst>
            <pc:docMk/>
            <pc:sldMk cId="1488473658" sldId="384"/>
            <ac:spMk id="9" creationId="{3AED99D5-5646-6DF5-BACF-536A40C9BBF6}"/>
          </ac:spMkLst>
        </pc:spChg>
        <pc:spChg chg="add del mod">
          <ac:chgData name="Philipp Kolb" userId="62c6d504-fff0-421b-a882-e15e94bf33d0" providerId="ADAL" clId="{C200E433-8601-40E2-BEEF-9F4D45A3C714}" dt="2022-10-02T19:17:54.219" v="2136" actId="478"/>
          <ac:spMkLst>
            <pc:docMk/>
            <pc:sldMk cId="1488473658" sldId="384"/>
            <ac:spMk id="10" creationId="{CF24A18B-594F-6DD4-0DCD-33B348896B3C}"/>
          </ac:spMkLst>
        </pc:spChg>
        <pc:spChg chg="add del mod">
          <ac:chgData name="Philipp Kolb" userId="62c6d504-fff0-421b-a882-e15e94bf33d0" providerId="ADAL" clId="{C200E433-8601-40E2-BEEF-9F4D45A3C714}" dt="2022-10-02T19:21:43.895" v="2301" actId="478"/>
          <ac:spMkLst>
            <pc:docMk/>
            <pc:sldMk cId="1488473658" sldId="384"/>
            <ac:spMk id="12" creationId="{D03287B7-7534-C065-D51D-2AD6E59DEA90}"/>
          </ac:spMkLst>
        </pc:spChg>
        <pc:spChg chg="add mod topLvl">
          <ac:chgData name="Philipp Kolb" userId="62c6d504-fff0-421b-a882-e15e94bf33d0" providerId="ADAL" clId="{C200E433-8601-40E2-BEEF-9F4D45A3C714}" dt="2022-10-06T17:33:23.382" v="5715" actId="20577"/>
          <ac:spMkLst>
            <pc:docMk/>
            <pc:sldMk cId="1488473658" sldId="384"/>
            <ac:spMk id="15" creationId="{D428C35A-3DCD-FB54-9CC9-FF6D9A1C17EA}"/>
          </ac:spMkLst>
        </pc:spChg>
        <pc:spChg chg="add del">
          <ac:chgData name="Philipp Kolb" userId="62c6d504-fff0-421b-a882-e15e94bf33d0" providerId="ADAL" clId="{C200E433-8601-40E2-BEEF-9F4D45A3C714}" dt="2022-10-02T19:55:51.783" v="3115" actId="22"/>
          <ac:spMkLst>
            <pc:docMk/>
            <pc:sldMk cId="1488473658" sldId="384"/>
            <ac:spMk id="19" creationId="{2D377031-C68B-8C72-848A-232055E5C6D2}"/>
          </ac:spMkLst>
        </pc:spChg>
        <pc:spChg chg="add mod">
          <ac:chgData name="Philipp Kolb" userId="62c6d504-fff0-421b-a882-e15e94bf33d0" providerId="ADAL" clId="{C200E433-8601-40E2-BEEF-9F4D45A3C714}" dt="2022-10-05T20:47:26.908" v="5013" actId="6549"/>
          <ac:spMkLst>
            <pc:docMk/>
            <pc:sldMk cId="1488473658" sldId="384"/>
            <ac:spMk id="20" creationId="{96001C7F-A450-4D9C-A2B0-0527D9DD5921}"/>
          </ac:spMkLst>
        </pc:spChg>
        <pc:grpChg chg="add del mod">
          <ac:chgData name="Philipp Kolb" userId="62c6d504-fff0-421b-a882-e15e94bf33d0" providerId="ADAL" clId="{C200E433-8601-40E2-BEEF-9F4D45A3C714}" dt="2022-10-02T19:55:35.365" v="3112" actId="165"/>
          <ac:grpSpMkLst>
            <pc:docMk/>
            <pc:sldMk cId="1488473658" sldId="384"/>
            <ac:grpSpMk id="16" creationId="{9F2604E3-087A-B7ED-5C24-3306B8B84546}"/>
          </ac:grpSpMkLst>
        </pc:grpChg>
        <pc:picChg chg="add del mod">
          <ac:chgData name="Philipp Kolb" userId="62c6d504-fff0-421b-a882-e15e94bf33d0" providerId="ADAL" clId="{C200E433-8601-40E2-BEEF-9F4D45A3C714}" dt="2022-10-02T19:11:32.122" v="2078" actId="478"/>
          <ac:picMkLst>
            <pc:docMk/>
            <pc:sldMk cId="1488473658" sldId="384"/>
            <ac:picMk id="7" creationId="{6D7D9DBB-5D09-2892-36D7-A36BD3F0C21F}"/>
          </ac:picMkLst>
        </pc:picChg>
        <pc:picChg chg="add del mod">
          <ac:chgData name="Philipp Kolb" userId="62c6d504-fff0-421b-a882-e15e94bf33d0" providerId="ADAL" clId="{C200E433-8601-40E2-BEEF-9F4D45A3C714}" dt="2022-10-02T19:11:31.527" v="2077" actId="478"/>
          <ac:picMkLst>
            <pc:docMk/>
            <pc:sldMk cId="1488473658" sldId="384"/>
            <ac:picMk id="8" creationId="{E8735C78-320B-4B5B-C2DF-EBE529D38709}"/>
          </ac:picMkLst>
        </pc:picChg>
        <pc:picChg chg="add del mod">
          <ac:chgData name="Philipp Kolb" userId="62c6d504-fff0-421b-a882-e15e94bf33d0" providerId="ADAL" clId="{C200E433-8601-40E2-BEEF-9F4D45A3C714}" dt="2022-10-02T19:17:38.626" v="2131" actId="21"/>
          <ac:picMkLst>
            <pc:docMk/>
            <pc:sldMk cId="1488473658" sldId="384"/>
            <ac:picMk id="11" creationId="{2A5F5DB3-A568-4334-FE7D-744B886673D2}"/>
          </ac:picMkLst>
        </pc:picChg>
        <pc:picChg chg="add mod ord topLvl">
          <ac:chgData name="Philipp Kolb" userId="62c6d504-fff0-421b-a882-e15e94bf33d0" providerId="ADAL" clId="{C200E433-8601-40E2-BEEF-9F4D45A3C714}" dt="2022-10-07T18:09:01.447" v="5738" actId="14826"/>
          <ac:picMkLst>
            <pc:docMk/>
            <pc:sldMk cId="1488473658" sldId="384"/>
            <ac:picMk id="13" creationId="{31E9798F-205F-0853-6C37-3C4B2DD0EEF9}"/>
          </ac:picMkLst>
        </pc:picChg>
        <pc:picChg chg="add mod ord">
          <ac:chgData name="Philipp Kolb" userId="62c6d504-fff0-421b-a882-e15e94bf33d0" providerId="ADAL" clId="{C200E433-8601-40E2-BEEF-9F4D45A3C714}" dt="2022-10-06T17:29:43.688" v="5705" actId="14826"/>
          <ac:picMkLst>
            <pc:docMk/>
            <pc:sldMk cId="1488473658" sldId="384"/>
            <ac:picMk id="17" creationId="{2EF9205F-F43C-14AF-586C-0C11EDE64919}"/>
          </ac:picMkLst>
        </pc:picChg>
      </pc:sldChg>
      <pc:sldChg chg="addSp delSp modSp new mod">
        <pc:chgData name="Philipp Kolb" userId="62c6d504-fff0-421b-a882-e15e94bf33d0" providerId="ADAL" clId="{C200E433-8601-40E2-BEEF-9F4D45A3C714}" dt="2022-10-02T20:01:35.789" v="3157" actId="20577"/>
        <pc:sldMkLst>
          <pc:docMk/>
          <pc:sldMk cId="1200918239" sldId="385"/>
        </pc:sldMkLst>
        <pc:spChg chg="mod">
          <ac:chgData name="Philipp Kolb" userId="62c6d504-fff0-421b-a882-e15e94bf33d0" providerId="ADAL" clId="{C200E433-8601-40E2-BEEF-9F4D45A3C714}" dt="2022-10-02T20:01:35.789" v="3157" actId="20577"/>
          <ac:spMkLst>
            <pc:docMk/>
            <pc:sldMk cId="1200918239" sldId="385"/>
            <ac:spMk id="2" creationId="{3E5CB36B-DB73-F9A5-3911-23F94DA83782}"/>
          </ac:spMkLst>
        </pc:spChg>
        <pc:spChg chg="del">
          <ac:chgData name="Philipp Kolb" userId="62c6d504-fff0-421b-a882-e15e94bf33d0" providerId="ADAL" clId="{C200E433-8601-40E2-BEEF-9F4D45A3C714}" dt="2022-10-02T18:29:27" v="1869" actId="478"/>
          <ac:spMkLst>
            <pc:docMk/>
            <pc:sldMk cId="1200918239" sldId="385"/>
            <ac:spMk id="3" creationId="{67163AC4-7476-C55F-E231-A5DA619A0B34}"/>
          </ac:spMkLst>
        </pc:spChg>
        <pc:spChg chg="add del mod">
          <ac:chgData name="Philipp Kolb" userId="62c6d504-fff0-421b-a882-e15e94bf33d0" providerId="ADAL" clId="{C200E433-8601-40E2-BEEF-9F4D45A3C714}" dt="2022-10-02T18:29:27.001" v="1871"/>
          <ac:spMkLst>
            <pc:docMk/>
            <pc:sldMk cId="1200918239" sldId="385"/>
            <ac:spMk id="8" creationId="{4DF08718-8D87-480E-4678-6920256CFA93}"/>
          </ac:spMkLst>
        </pc:spChg>
        <pc:graphicFrameChg chg="mod">
          <ac:chgData name="Philipp Kolb" userId="62c6d504-fff0-421b-a882-e15e94bf33d0" providerId="ADAL" clId="{C200E433-8601-40E2-BEEF-9F4D45A3C714}" dt="2022-10-02T18:29:28.610" v="1872" actId="1076"/>
          <ac:graphicFrameMkLst>
            <pc:docMk/>
            <pc:sldMk cId="1200918239" sldId="385"/>
            <ac:graphicFrameMk id="7" creationId="{93E25C69-1DF6-E25C-1F14-1C837D61015E}"/>
          </ac:graphicFrameMkLst>
        </pc:graphicFrameChg>
      </pc:sldChg>
      <pc:sldChg chg="addSp delSp modSp new mod">
        <pc:chgData name="Philipp Kolb" userId="62c6d504-fff0-421b-a882-e15e94bf33d0" providerId="ADAL" clId="{C200E433-8601-40E2-BEEF-9F4D45A3C714}" dt="2022-10-02T20:01:42.135" v="3169" actId="20577"/>
        <pc:sldMkLst>
          <pc:docMk/>
          <pc:sldMk cId="4250030132" sldId="386"/>
        </pc:sldMkLst>
        <pc:spChg chg="mod">
          <ac:chgData name="Philipp Kolb" userId="62c6d504-fff0-421b-a882-e15e94bf33d0" providerId="ADAL" clId="{C200E433-8601-40E2-BEEF-9F4D45A3C714}" dt="2022-10-02T20:01:42.135" v="3169" actId="20577"/>
          <ac:spMkLst>
            <pc:docMk/>
            <pc:sldMk cId="4250030132" sldId="386"/>
            <ac:spMk id="2" creationId="{C15A8B11-2849-B1FA-5212-553F21DC0180}"/>
          </ac:spMkLst>
        </pc:spChg>
        <pc:spChg chg="del">
          <ac:chgData name="Philipp Kolb" userId="62c6d504-fff0-421b-a882-e15e94bf33d0" providerId="ADAL" clId="{C200E433-8601-40E2-BEEF-9F4D45A3C714}" dt="2022-10-02T18:30:06.550" v="1912" actId="478"/>
          <ac:spMkLst>
            <pc:docMk/>
            <pc:sldMk cId="4250030132" sldId="386"/>
            <ac:spMk id="3" creationId="{B108794E-A2A2-7088-1698-B156F204FA15}"/>
          </ac:spMkLst>
        </pc:spChg>
        <pc:graphicFrameChg chg="add mod">
          <ac:chgData name="Philipp Kolb" userId="62c6d504-fff0-421b-a882-e15e94bf33d0" providerId="ADAL" clId="{C200E433-8601-40E2-BEEF-9F4D45A3C714}" dt="2022-10-02T20:01:38.125" v="3158" actId="1076"/>
          <ac:graphicFrameMkLst>
            <pc:docMk/>
            <pc:sldMk cId="4250030132" sldId="386"/>
            <ac:graphicFrameMk id="7" creationId="{02423B6B-6ED6-BC5A-F8E4-21C3D82DBD92}"/>
          </ac:graphicFrameMkLst>
        </pc:graphicFrameChg>
      </pc:sldChg>
      <pc:sldChg chg="addSp delSp modSp add del mod">
        <pc:chgData name="Philipp Kolb" userId="62c6d504-fff0-421b-a882-e15e94bf33d0" providerId="ADAL" clId="{C200E433-8601-40E2-BEEF-9F4D45A3C714}" dt="2022-10-02T20:01:24.541" v="3143" actId="47"/>
        <pc:sldMkLst>
          <pc:docMk/>
          <pc:sldMk cId="1157302787" sldId="387"/>
        </pc:sldMkLst>
        <pc:spChg chg="add mod">
          <ac:chgData name="Philipp Kolb" userId="62c6d504-fff0-421b-a882-e15e94bf33d0" providerId="ADAL" clId="{C200E433-8601-40E2-BEEF-9F4D45A3C714}" dt="2022-10-02T19:11:11.539" v="2073" actId="20577"/>
          <ac:spMkLst>
            <pc:docMk/>
            <pc:sldMk cId="1157302787" sldId="387"/>
            <ac:spMk id="6" creationId="{BAF268BD-8E2C-A320-D4FC-27D662D6DEE4}"/>
          </ac:spMkLst>
        </pc:spChg>
        <pc:picChg chg="add del mod">
          <ac:chgData name="Philipp Kolb" userId="62c6d504-fff0-421b-a882-e15e94bf33d0" providerId="ADAL" clId="{C200E433-8601-40E2-BEEF-9F4D45A3C714}" dt="2022-10-02T19:11:26.526" v="2076" actId="21"/>
          <ac:picMkLst>
            <pc:docMk/>
            <pc:sldMk cId="1157302787" sldId="387"/>
            <ac:picMk id="5" creationId="{034C867B-C125-E4DC-3104-B16D483DF1C5}"/>
          </ac:picMkLst>
        </pc:picChg>
        <pc:picChg chg="add mod">
          <ac:chgData name="Philipp Kolb" userId="62c6d504-fff0-421b-a882-e15e94bf33d0" providerId="ADAL" clId="{C200E433-8601-40E2-BEEF-9F4D45A3C714}" dt="2022-10-02T19:17:41.817" v="2132"/>
          <ac:picMkLst>
            <pc:docMk/>
            <pc:sldMk cId="1157302787" sldId="387"/>
            <ac:picMk id="7" creationId="{22D5CD51-CF48-6132-AE09-926F10750979}"/>
          </ac:picMkLst>
        </pc:picChg>
      </pc:sldChg>
      <pc:sldChg chg="addSp modSp add del mod">
        <pc:chgData name="Philipp Kolb" userId="62c6d504-fff0-421b-a882-e15e94bf33d0" providerId="ADAL" clId="{C200E433-8601-40E2-BEEF-9F4D45A3C714}" dt="2022-10-02T19:17:44.247" v="2133" actId="47"/>
        <pc:sldMkLst>
          <pc:docMk/>
          <pc:sldMk cId="663212488" sldId="388"/>
        </pc:sldMkLst>
        <pc:spChg chg="add mod">
          <ac:chgData name="Philipp Kolb" userId="62c6d504-fff0-421b-a882-e15e94bf33d0" providerId="ADAL" clId="{C200E433-8601-40E2-BEEF-9F4D45A3C714}" dt="2022-10-02T19:17:10.352" v="2128" actId="20577"/>
          <ac:spMkLst>
            <pc:docMk/>
            <pc:sldMk cId="663212488" sldId="388"/>
            <ac:spMk id="6" creationId="{1E97353E-5F97-C05B-5406-3B04F26AE776}"/>
          </ac:spMkLst>
        </pc:spChg>
        <pc:picChg chg="add mod">
          <ac:chgData name="Philipp Kolb" userId="62c6d504-fff0-421b-a882-e15e94bf33d0" providerId="ADAL" clId="{C200E433-8601-40E2-BEEF-9F4D45A3C714}" dt="2022-10-02T19:17:10.342" v="2126"/>
          <ac:picMkLst>
            <pc:docMk/>
            <pc:sldMk cId="663212488" sldId="388"/>
            <ac:picMk id="5" creationId="{CBDE3CFC-6395-59F6-DC8E-BBAAC77A4AA2}"/>
          </ac:picMkLst>
        </pc:picChg>
      </pc:sldChg>
      <pc:sldChg chg="addSp modSp new mod">
        <pc:chgData name="Philipp Kolb" userId="62c6d504-fff0-421b-a882-e15e94bf33d0" providerId="ADAL" clId="{C200E433-8601-40E2-BEEF-9F4D45A3C714}" dt="2022-10-04T23:03:05.072" v="4641" actId="20577"/>
        <pc:sldMkLst>
          <pc:docMk/>
          <pc:sldMk cId="3653724951" sldId="388"/>
        </pc:sldMkLst>
        <pc:spChg chg="mod">
          <ac:chgData name="Philipp Kolb" userId="62c6d504-fff0-421b-a882-e15e94bf33d0" providerId="ADAL" clId="{C200E433-8601-40E2-BEEF-9F4D45A3C714}" dt="2022-10-02T19:30:26.779" v="2808" actId="20577"/>
          <ac:spMkLst>
            <pc:docMk/>
            <pc:sldMk cId="3653724951" sldId="388"/>
            <ac:spMk id="2" creationId="{61719310-ABBC-68AC-7934-DA5A0A03CE20}"/>
          </ac:spMkLst>
        </pc:spChg>
        <pc:spChg chg="mod">
          <ac:chgData name="Philipp Kolb" userId="62c6d504-fff0-421b-a882-e15e94bf33d0" providerId="ADAL" clId="{C200E433-8601-40E2-BEEF-9F4D45A3C714}" dt="2022-10-04T23:03:05.072" v="4641" actId="20577"/>
          <ac:spMkLst>
            <pc:docMk/>
            <pc:sldMk cId="3653724951" sldId="388"/>
            <ac:spMk id="3" creationId="{668380AE-AC07-F4E7-BAD6-FB9655F4F556}"/>
          </ac:spMkLst>
        </pc:spChg>
        <pc:spChg chg="add mod">
          <ac:chgData name="Philipp Kolb" userId="62c6d504-fff0-421b-a882-e15e94bf33d0" providerId="ADAL" clId="{C200E433-8601-40E2-BEEF-9F4D45A3C714}" dt="2022-10-02T19:36:03.957" v="2846" actId="1076"/>
          <ac:spMkLst>
            <pc:docMk/>
            <pc:sldMk cId="3653724951" sldId="388"/>
            <ac:spMk id="10" creationId="{BC20423F-0344-04A2-D47F-505D32743E4A}"/>
          </ac:spMkLst>
        </pc:spChg>
        <pc:spChg chg="add mod">
          <ac:chgData name="Philipp Kolb" userId="62c6d504-fff0-421b-a882-e15e94bf33d0" providerId="ADAL" clId="{C200E433-8601-40E2-BEEF-9F4D45A3C714}" dt="2022-10-02T19:36:15.878" v="2861" actId="20577"/>
          <ac:spMkLst>
            <pc:docMk/>
            <pc:sldMk cId="3653724951" sldId="388"/>
            <ac:spMk id="11" creationId="{71451127-E572-74F5-7095-4AF3A348870F}"/>
          </ac:spMkLst>
        </pc:spChg>
        <pc:picChg chg="add mod">
          <ac:chgData name="Philipp Kolb" userId="62c6d504-fff0-421b-a882-e15e94bf33d0" providerId="ADAL" clId="{C200E433-8601-40E2-BEEF-9F4D45A3C714}" dt="2022-10-02T19:36:24.404" v="2862" actId="14100"/>
          <ac:picMkLst>
            <pc:docMk/>
            <pc:sldMk cId="3653724951" sldId="388"/>
            <ac:picMk id="7" creationId="{20592D41-E31A-F583-6990-9FA19DB1BFAC}"/>
          </ac:picMkLst>
        </pc:picChg>
        <pc:picChg chg="add mod">
          <ac:chgData name="Philipp Kolb" userId="62c6d504-fff0-421b-a882-e15e94bf33d0" providerId="ADAL" clId="{C200E433-8601-40E2-BEEF-9F4D45A3C714}" dt="2022-10-02T19:35:37.549" v="2821" actId="1076"/>
          <ac:picMkLst>
            <pc:docMk/>
            <pc:sldMk cId="3653724951" sldId="388"/>
            <ac:picMk id="9" creationId="{8C97692D-AEC4-E137-730A-24ED44D1F1A4}"/>
          </ac:picMkLst>
        </pc:picChg>
      </pc:sldChg>
      <pc:sldChg chg="addSp delSp modSp new del mod">
        <pc:chgData name="Philipp Kolb" userId="62c6d504-fff0-421b-a882-e15e94bf33d0" providerId="ADAL" clId="{C200E433-8601-40E2-BEEF-9F4D45A3C714}" dt="2022-10-05T20:41:24.973" v="4765" actId="47"/>
        <pc:sldMkLst>
          <pc:docMk/>
          <pc:sldMk cId="3407075462" sldId="389"/>
        </pc:sldMkLst>
        <pc:spChg chg="mod">
          <ac:chgData name="Philipp Kolb" userId="62c6d504-fff0-421b-a882-e15e94bf33d0" providerId="ADAL" clId="{C200E433-8601-40E2-BEEF-9F4D45A3C714}" dt="2022-10-03T20:14:16.456" v="3199" actId="20577"/>
          <ac:spMkLst>
            <pc:docMk/>
            <pc:sldMk cId="3407075462" sldId="389"/>
            <ac:spMk id="2" creationId="{A52620CA-A348-12FB-BFD4-A8375F95A05E}"/>
          </ac:spMkLst>
        </pc:spChg>
        <pc:spChg chg="del">
          <ac:chgData name="Philipp Kolb" userId="62c6d504-fff0-421b-a882-e15e94bf33d0" providerId="ADAL" clId="{C200E433-8601-40E2-BEEF-9F4D45A3C714}" dt="2022-10-03T20:14:01.862" v="3173"/>
          <ac:spMkLst>
            <pc:docMk/>
            <pc:sldMk cId="3407075462" sldId="389"/>
            <ac:spMk id="3" creationId="{A82DA1E8-E1D8-0BD8-F9B8-71D9FFB2C5E9}"/>
          </ac:spMkLst>
        </pc:spChg>
        <pc:spChg chg="add mod">
          <ac:chgData name="Philipp Kolb" userId="62c6d504-fff0-421b-a882-e15e94bf33d0" providerId="ADAL" clId="{C200E433-8601-40E2-BEEF-9F4D45A3C714}" dt="2022-10-03T20:18:40.559" v="3352" actId="1076"/>
          <ac:spMkLst>
            <pc:docMk/>
            <pc:sldMk cId="3407075462" sldId="389"/>
            <ac:spMk id="8" creationId="{7871DF33-FABB-AFEF-E6E3-803FFBE39EEA}"/>
          </ac:spMkLst>
        </pc:spChg>
        <pc:picChg chg="add mod">
          <ac:chgData name="Philipp Kolb" userId="62c6d504-fff0-421b-a882-e15e94bf33d0" providerId="ADAL" clId="{C200E433-8601-40E2-BEEF-9F4D45A3C714}" dt="2022-10-03T20:18:04.574" v="3258" actId="1076"/>
          <ac:picMkLst>
            <pc:docMk/>
            <pc:sldMk cId="3407075462" sldId="389"/>
            <ac:picMk id="7" creationId="{707CBABD-1E21-4CC6-EB27-5904FD2FB62C}"/>
          </ac:picMkLst>
        </pc:picChg>
      </pc:sldChg>
      <pc:sldChg chg="addSp delSp modSp add del mod">
        <pc:chgData name="Philipp Kolb" userId="62c6d504-fff0-421b-a882-e15e94bf33d0" providerId="ADAL" clId="{C200E433-8601-40E2-BEEF-9F4D45A3C714}" dt="2022-10-02T20:01:25.648" v="3144" actId="47"/>
        <pc:sldMkLst>
          <pc:docMk/>
          <pc:sldMk cId="3604197269" sldId="389"/>
        </pc:sldMkLst>
        <pc:spChg chg="add mod">
          <ac:chgData name="Philipp Kolb" userId="62c6d504-fff0-421b-a882-e15e94bf33d0" providerId="ADAL" clId="{C200E433-8601-40E2-BEEF-9F4D45A3C714}" dt="2022-10-02T19:52:23.265" v="3052" actId="20577"/>
          <ac:spMkLst>
            <pc:docMk/>
            <pc:sldMk cId="3604197269" sldId="389"/>
            <ac:spMk id="6" creationId="{08616249-C9A0-824A-2D7F-5AFFF5FD5EB4}"/>
          </ac:spMkLst>
        </pc:spChg>
        <pc:picChg chg="add del mod">
          <ac:chgData name="Philipp Kolb" userId="62c6d504-fff0-421b-a882-e15e94bf33d0" providerId="ADAL" clId="{C200E433-8601-40E2-BEEF-9F4D45A3C714}" dt="2022-10-02T19:52:34.271" v="3054" actId="21"/>
          <ac:picMkLst>
            <pc:docMk/>
            <pc:sldMk cId="3604197269" sldId="389"/>
            <ac:picMk id="5" creationId="{5D6D5A15-B687-5964-1FFE-B7BBF3656566}"/>
          </ac:picMkLst>
        </pc:picChg>
      </pc:sldChg>
      <pc:sldChg chg="addSp delSp modSp new del mod">
        <pc:chgData name="Philipp Kolb" userId="62c6d504-fff0-421b-a882-e15e94bf33d0" providerId="ADAL" clId="{C200E433-8601-40E2-BEEF-9F4D45A3C714}" dt="2022-10-05T20:41:23.874" v="4764" actId="47"/>
        <pc:sldMkLst>
          <pc:docMk/>
          <pc:sldMk cId="4136427174" sldId="390"/>
        </pc:sldMkLst>
        <pc:spChg chg="mod">
          <ac:chgData name="Philipp Kolb" userId="62c6d504-fff0-421b-a882-e15e94bf33d0" providerId="ADAL" clId="{C200E433-8601-40E2-BEEF-9F4D45A3C714}" dt="2022-10-03T20:16:34.192" v="3225" actId="20577"/>
          <ac:spMkLst>
            <pc:docMk/>
            <pc:sldMk cId="4136427174" sldId="390"/>
            <ac:spMk id="2" creationId="{A9BE99E5-7603-741E-F203-11BA74492282}"/>
          </ac:spMkLst>
        </pc:spChg>
        <pc:spChg chg="del">
          <ac:chgData name="Philipp Kolb" userId="62c6d504-fff0-421b-a882-e15e94bf33d0" providerId="ADAL" clId="{C200E433-8601-40E2-BEEF-9F4D45A3C714}" dt="2022-10-03T20:16:42.821" v="3227" actId="478"/>
          <ac:spMkLst>
            <pc:docMk/>
            <pc:sldMk cId="4136427174" sldId="390"/>
            <ac:spMk id="3" creationId="{951CD85B-ECE6-1087-FF4F-75BA5F387572}"/>
          </ac:spMkLst>
        </pc:spChg>
        <pc:spChg chg="mod">
          <ac:chgData name="Philipp Kolb" userId="62c6d504-fff0-421b-a882-e15e94bf33d0" providerId="ADAL" clId="{C200E433-8601-40E2-BEEF-9F4D45A3C714}" dt="2022-10-03T20:16:40.426" v="3226"/>
          <ac:spMkLst>
            <pc:docMk/>
            <pc:sldMk cId="4136427174" sldId="390"/>
            <ac:spMk id="9" creationId="{0EF7C92A-27FE-E17D-0570-00FD6E444DEB}"/>
          </ac:spMkLst>
        </pc:spChg>
        <pc:spChg chg="mod">
          <ac:chgData name="Philipp Kolb" userId="62c6d504-fff0-421b-a882-e15e94bf33d0" providerId="ADAL" clId="{C200E433-8601-40E2-BEEF-9F4D45A3C714}" dt="2022-10-04T23:04:32.435" v="4644" actId="1076"/>
          <ac:spMkLst>
            <pc:docMk/>
            <pc:sldMk cId="4136427174" sldId="390"/>
            <ac:spMk id="12" creationId="{0ADF621C-7C11-3581-1750-1620FF08E808}"/>
          </ac:spMkLst>
        </pc:spChg>
        <pc:spChg chg="mod">
          <ac:chgData name="Philipp Kolb" userId="62c6d504-fff0-421b-a882-e15e94bf33d0" providerId="ADAL" clId="{C200E433-8601-40E2-BEEF-9F4D45A3C714}" dt="2022-10-03T20:17:11.848" v="3235" actId="1076"/>
          <ac:spMkLst>
            <pc:docMk/>
            <pc:sldMk cId="4136427174" sldId="390"/>
            <ac:spMk id="13" creationId="{8B6ACEAF-EF89-0924-36D8-AE1AFFC634E6}"/>
          </ac:spMkLst>
        </pc:spChg>
        <pc:spChg chg="mod">
          <ac:chgData name="Philipp Kolb" userId="62c6d504-fff0-421b-a882-e15e94bf33d0" providerId="ADAL" clId="{C200E433-8601-40E2-BEEF-9F4D45A3C714}" dt="2022-10-03T20:17:54.492" v="3257" actId="6549"/>
          <ac:spMkLst>
            <pc:docMk/>
            <pc:sldMk cId="4136427174" sldId="390"/>
            <ac:spMk id="16" creationId="{759C34D8-A531-E3B5-2B9E-A39D3F51E8DE}"/>
          </ac:spMkLst>
        </pc:spChg>
        <pc:spChg chg="mod">
          <ac:chgData name="Philipp Kolb" userId="62c6d504-fff0-421b-a882-e15e94bf33d0" providerId="ADAL" clId="{C200E433-8601-40E2-BEEF-9F4D45A3C714}" dt="2022-10-03T20:17:20.779" v="3236"/>
          <ac:spMkLst>
            <pc:docMk/>
            <pc:sldMk cId="4136427174" sldId="390"/>
            <ac:spMk id="19" creationId="{CE79FD8E-C567-79CF-B5B8-3E6CE11CEF8D}"/>
          </ac:spMkLst>
        </pc:spChg>
        <pc:spChg chg="mod">
          <ac:chgData name="Philipp Kolb" userId="62c6d504-fff0-421b-a882-e15e94bf33d0" providerId="ADAL" clId="{C200E433-8601-40E2-BEEF-9F4D45A3C714}" dt="2022-10-03T20:17:20.779" v="3236"/>
          <ac:spMkLst>
            <pc:docMk/>
            <pc:sldMk cId="4136427174" sldId="390"/>
            <ac:spMk id="23" creationId="{1E261BE0-59F0-1A65-3FC6-668DFEC09549}"/>
          </ac:spMkLst>
        </pc:spChg>
        <pc:spChg chg="add mod">
          <ac:chgData name="Philipp Kolb" userId="62c6d504-fff0-421b-a882-e15e94bf33d0" providerId="ADAL" clId="{C200E433-8601-40E2-BEEF-9F4D45A3C714}" dt="2022-10-03T20:19:05.182" v="3397" actId="1076"/>
          <ac:spMkLst>
            <pc:docMk/>
            <pc:sldMk cId="4136427174" sldId="390"/>
            <ac:spMk id="24" creationId="{B22F2B01-B897-DBC5-E678-19B7609CF63C}"/>
          </ac:spMkLst>
        </pc:spChg>
        <pc:grpChg chg="add mod">
          <ac:chgData name="Philipp Kolb" userId="62c6d504-fff0-421b-a882-e15e94bf33d0" providerId="ADAL" clId="{C200E433-8601-40E2-BEEF-9F4D45A3C714}" dt="2022-10-03T20:17:38.119" v="3240" actId="1076"/>
          <ac:grpSpMkLst>
            <pc:docMk/>
            <pc:sldMk cId="4136427174" sldId="390"/>
            <ac:grpSpMk id="7" creationId="{29332597-8A18-E82B-D638-6146C4CE4CED}"/>
          </ac:grpSpMkLst>
        </pc:grpChg>
        <pc:grpChg chg="add mod">
          <ac:chgData name="Philipp Kolb" userId="62c6d504-fff0-421b-a882-e15e94bf33d0" providerId="ADAL" clId="{C200E433-8601-40E2-BEEF-9F4D45A3C714}" dt="2022-10-03T20:17:40.287" v="3241" actId="1076"/>
          <ac:grpSpMkLst>
            <pc:docMk/>
            <pc:sldMk cId="4136427174" sldId="390"/>
            <ac:grpSpMk id="10" creationId="{E04EC1D4-1654-21FB-FC11-C2BA75CF75E6}"/>
          </ac:grpSpMkLst>
        </pc:grpChg>
        <pc:grpChg chg="add mod">
          <ac:chgData name="Philipp Kolb" userId="62c6d504-fff0-421b-a882-e15e94bf33d0" providerId="ADAL" clId="{C200E433-8601-40E2-BEEF-9F4D45A3C714}" dt="2022-10-03T20:16:57.637" v="3232"/>
          <ac:grpSpMkLst>
            <pc:docMk/>
            <pc:sldMk cId="4136427174" sldId="390"/>
            <ac:grpSpMk id="14" creationId="{1A396B01-8DFA-3A74-9C9D-F8D9417535D6}"/>
          </ac:grpSpMkLst>
        </pc:grpChg>
        <pc:grpChg chg="add mod">
          <ac:chgData name="Philipp Kolb" userId="62c6d504-fff0-421b-a882-e15e94bf33d0" providerId="ADAL" clId="{C200E433-8601-40E2-BEEF-9F4D45A3C714}" dt="2022-10-03T20:17:35.671" v="3239" actId="1076"/>
          <ac:grpSpMkLst>
            <pc:docMk/>
            <pc:sldMk cId="4136427174" sldId="390"/>
            <ac:grpSpMk id="17" creationId="{4505C49B-8ECD-D55F-542C-6B950BDDA8B3}"/>
          </ac:grpSpMkLst>
        </pc:grpChg>
        <pc:grpChg chg="mod">
          <ac:chgData name="Philipp Kolb" userId="62c6d504-fff0-421b-a882-e15e94bf33d0" providerId="ADAL" clId="{C200E433-8601-40E2-BEEF-9F4D45A3C714}" dt="2022-10-03T20:17:20.779" v="3236"/>
          <ac:grpSpMkLst>
            <pc:docMk/>
            <pc:sldMk cId="4136427174" sldId="390"/>
            <ac:grpSpMk id="18" creationId="{B2362D17-D9DC-20CE-492D-722761C16DB3}"/>
          </ac:grpSpMkLst>
        </pc:grpChg>
        <pc:grpChg chg="mod">
          <ac:chgData name="Philipp Kolb" userId="62c6d504-fff0-421b-a882-e15e94bf33d0" providerId="ADAL" clId="{C200E433-8601-40E2-BEEF-9F4D45A3C714}" dt="2022-10-03T20:17:20.779" v="3236"/>
          <ac:grpSpMkLst>
            <pc:docMk/>
            <pc:sldMk cId="4136427174" sldId="390"/>
            <ac:grpSpMk id="20" creationId="{E065FFB6-50F6-E84A-A952-85D344E0A549}"/>
          </ac:grpSpMkLst>
        </pc:grpChg>
        <pc:picChg chg="mod">
          <ac:chgData name="Philipp Kolb" userId="62c6d504-fff0-421b-a882-e15e94bf33d0" providerId="ADAL" clId="{C200E433-8601-40E2-BEEF-9F4D45A3C714}" dt="2022-10-03T20:16:40.426" v="3226"/>
          <ac:picMkLst>
            <pc:docMk/>
            <pc:sldMk cId="4136427174" sldId="390"/>
            <ac:picMk id="8" creationId="{F5C557E2-06C0-FBD7-C98B-2DCAC97386EC}"/>
          </ac:picMkLst>
        </pc:picChg>
        <pc:picChg chg="mod">
          <ac:chgData name="Philipp Kolb" userId="62c6d504-fff0-421b-a882-e15e94bf33d0" providerId="ADAL" clId="{C200E433-8601-40E2-BEEF-9F4D45A3C714}" dt="2022-10-04T23:04:18.514" v="4643" actId="1076"/>
          <ac:picMkLst>
            <pc:docMk/>
            <pc:sldMk cId="4136427174" sldId="390"/>
            <ac:picMk id="11" creationId="{92258222-7FCB-C84E-DCA4-78D33C85456A}"/>
          </ac:picMkLst>
        </pc:picChg>
        <pc:picChg chg="mod">
          <ac:chgData name="Philipp Kolb" userId="62c6d504-fff0-421b-a882-e15e94bf33d0" providerId="ADAL" clId="{C200E433-8601-40E2-BEEF-9F4D45A3C714}" dt="2022-10-03T20:16:57.637" v="3232"/>
          <ac:picMkLst>
            <pc:docMk/>
            <pc:sldMk cId="4136427174" sldId="390"/>
            <ac:picMk id="15" creationId="{7A9F956A-B6AE-31A3-3CCF-BBCA7872D22A}"/>
          </ac:picMkLst>
        </pc:picChg>
        <pc:picChg chg="mod">
          <ac:chgData name="Philipp Kolb" userId="62c6d504-fff0-421b-a882-e15e94bf33d0" providerId="ADAL" clId="{C200E433-8601-40E2-BEEF-9F4D45A3C714}" dt="2022-10-03T20:17:20.779" v="3236"/>
          <ac:picMkLst>
            <pc:docMk/>
            <pc:sldMk cId="4136427174" sldId="390"/>
            <ac:picMk id="21" creationId="{7A52E2FF-F979-AC93-86D7-B79E254FFAE8}"/>
          </ac:picMkLst>
        </pc:picChg>
        <pc:picChg chg="mod">
          <ac:chgData name="Philipp Kolb" userId="62c6d504-fff0-421b-a882-e15e94bf33d0" providerId="ADAL" clId="{C200E433-8601-40E2-BEEF-9F4D45A3C714}" dt="2022-10-03T20:17:20.779" v="3236"/>
          <ac:picMkLst>
            <pc:docMk/>
            <pc:sldMk cId="4136427174" sldId="390"/>
            <ac:picMk id="22" creationId="{E3DC0998-ABFB-7758-11CD-D0CE5A5E3D35}"/>
          </ac:picMkLst>
        </pc:picChg>
      </pc:sldChg>
      <pc:sldChg chg="addSp delSp modSp new mod">
        <pc:chgData name="Philipp Kolb" userId="62c6d504-fff0-421b-a882-e15e94bf33d0" providerId="ADAL" clId="{C200E433-8601-40E2-BEEF-9F4D45A3C714}" dt="2022-10-05T21:52:36.527" v="5632" actId="20577"/>
        <pc:sldMkLst>
          <pc:docMk/>
          <pc:sldMk cId="3446393004" sldId="391"/>
        </pc:sldMkLst>
        <pc:spChg chg="mod">
          <ac:chgData name="Philipp Kolb" userId="62c6d504-fff0-421b-a882-e15e94bf33d0" providerId="ADAL" clId="{C200E433-8601-40E2-BEEF-9F4D45A3C714}" dt="2022-10-03T20:46:30.748" v="3609" actId="313"/>
          <ac:spMkLst>
            <pc:docMk/>
            <pc:sldMk cId="3446393004" sldId="391"/>
            <ac:spMk id="2" creationId="{1227339C-7A95-A0CA-2C59-70DDD4F78847}"/>
          </ac:spMkLst>
        </pc:spChg>
        <pc:spChg chg="del">
          <ac:chgData name="Philipp Kolb" userId="62c6d504-fff0-421b-a882-e15e94bf33d0" providerId="ADAL" clId="{C200E433-8601-40E2-BEEF-9F4D45A3C714}" dt="2022-10-03T20:47:05.464" v="3610"/>
          <ac:spMkLst>
            <pc:docMk/>
            <pc:sldMk cId="3446393004" sldId="391"/>
            <ac:spMk id="3" creationId="{E28D0A9C-29AE-320C-A039-3293A1A526E3}"/>
          </ac:spMkLst>
        </pc:spChg>
        <pc:spChg chg="add mod ord">
          <ac:chgData name="Philipp Kolb" userId="62c6d504-fff0-421b-a882-e15e94bf33d0" providerId="ADAL" clId="{C200E433-8601-40E2-BEEF-9F4D45A3C714}" dt="2022-10-05T20:44:07.479" v="4846" actId="1036"/>
          <ac:spMkLst>
            <pc:docMk/>
            <pc:sldMk cId="3446393004" sldId="391"/>
            <ac:spMk id="8" creationId="{511BC901-E67D-D94E-5FB3-66A2DCEFF1D9}"/>
          </ac:spMkLst>
        </pc:spChg>
        <pc:spChg chg="add mod">
          <ac:chgData name="Philipp Kolb" userId="62c6d504-fff0-421b-a882-e15e94bf33d0" providerId="ADAL" clId="{C200E433-8601-40E2-BEEF-9F4D45A3C714}" dt="2022-10-05T20:44:22.813" v="4856" actId="1036"/>
          <ac:spMkLst>
            <pc:docMk/>
            <pc:sldMk cId="3446393004" sldId="391"/>
            <ac:spMk id="9" creationId="{FEB1A1D0-28C3-9E90-87C7-E0A5F42CB1E9}"/>
          </ac:spMkLst>
        </pc:spChg>
        <pc:spChg chg="add mod">
          <ac:chgData name="Philipp Kolb" userId="62c6d504-fff0-421b-a882-e15e94bf33d0" providerId="ADAL" clId="{C200E433-8601-40E2-BEEF-9F4D45A3C714}" dt="2022-10-05T21:52:36.527" v="5632" actId="20577"/>
          <ac:spMkLst>
            <pc:docMk/>
            <pc:sldMk cId="3446393004" sldId="391"/>
            <ac:spMk id="10" creationId="{1AB84779-BDBF-67E5-4126-7A7E000A9CBA}"/>
          </ac:spMkLst>
        </pc:spChg>
        <pc:spChg chg="add del mod">
          <ac:chgData name="Philipp Kolb" userId="62c6d504-fff0-421b-a882-e15e94bf33d0" providerId="ADAL" clId="{C200E433-8601-40E2-BEEF-9F4D45A3C714}" dt="2022-10-05T20:43:20.748" v="4835" actId="21"/>
          <ac:spMkLst>
            <pc:docMk/>
            <pc:sldMk cId="3446393004" sldId="391"/>
            <ac:spMk id="11" creationId="{A5579DE8-B807-4BC7-967D-1D4708E89007}"/>
          </ac:spMkLst>
        </pc:spChg>
        <pc:spChg chg="add del mod">
          <ac:chgData name="Philipp Kolb" userId="62c6d504-fff0-421b-a882-e15e94bf33d0" providerId="ADAL" clId="{C200E433-8601-40E2-BEEF-9F4D45A3C714}" dt="2022-10-05T20:43:20.748" v="4835" actId="21"/>
          <ac:spMkLst>
            <pc:docMk/>
            <pc:sldMk cId="3446393004" sldId="391"/>
            <ac:spMk id="12" creationId="{DF6DA1BF-8CA5-F900-ED24-8E0E7FB30E7C}"/>
          </ac:spMkLst>
        </pc:spChg>
        <pc:spChg chg="add mod">
          <ac:chgData name="Philipp Kolb" userId="62c6d504-fff0-421b-a882-e15e94bf33d0" providerId="ADAL" clId="{C200E433-8601-40E2-BEEF-9F4D45A3C714}" dt="2022-10-03T21:10:23.903" v="4202" actId="20577"/>
          <ac:spMkLst>
            <pc:docMk/>
            <pc:sldMk cId="3446393004" sldId="391"/>
            <ac:spMk id="15" creationId="{2C0DCC4E-7398-8F54-7723-AF59CE184A85}"/>
          </ac:spMkLst>
        </pc:spChg>
        <pc:spChg chg="add mod">
          <ac:chgData name="Philipp Kolb" userId="62c6d504-fff0-421b-a882-e15e94bf33d0" providerId="ADAL" clId="{C200E433-8601-40E2-BEEF-9F4D45A3C714}" dt="2022-10-03T20:51:56.260" v="3825" actId="5793"/>
          <ac:spMkLst>
            <pc:docMk/>
            <pc:sldMk cId="3446393004" sldId="391"/>
            <ac:spMk id="16" creationId="{559C56A9-20AD-851B-3C58-30355ED04CC0}"/>
          </ac:spMkLst>
        </pc:spChg>
        <pc:spChg chg="add mod">
          <ac:chgData name="Philipp Kolb" userId="62c6d504-fff0-421b-a882-e15e94bf33d0" providerId="ADAL" clId="{C200E433-8601-40E2-BEEF-9F4D45A3C714}" dt="2022-10-05T17:37:27.117" v="4656" actId="1035"/>
          <ac:spMkLst>
            <pc:docMk/>
            <pc:sldMk cId="3446393004" sldId="391"/>
            <ac:spMk id="17" creationId="{2A4A1452-A3D6-C8EB-442E-1A544C2C29BC}"/>
          </ac:spMkLst>
        </pc:spChg>
        <pc:spChg chg="add mod ord">
          <ac:chgData name="Philipp Kolb" userId="62c6d504-fff0-421b-a882-e15e94bf33d0" providerId="ADAL" clId="{C200E433-8601-40E2-BEEF-9F4D45A3C714}" dt="2022-10-03T20:58:31.305" v="4002" actId="167"/>
          <ac:spMkLst>
            <pc:docMk/>
            <pc:sldMk cId="3446393004" sldId="391"/>
            <ac:spMk id="18" creationId="{406A9246-C476-D8A3-F476-93384EBACE3B}"/>
          </ac:spMkLst>
        </pc:spChg>
        <pc:spChg chg="add del mod">
          <ac:chgData name="Philipp Kolb" userId="62c6d504-fff0-421b-a882-e15e94bf33d0" providerId="ADAL" clId="{C200E433-8601-40E2-BEEF-9F4D45A3C714}" dt="2022-10-05T20:43:20.748" v="4835" actId="21"/>
          <ac:spMkLst>
            <pc:docMk/>
            <pc:sldMk cId="3446393004" sldId="391"/>
            <ac:spMk id="19" creationId="{590ED525-79D0-29F5-342A-C264DE2E6497}"/>
          </ac:spMkLst>
        </pc:spChg>
        <pc:spChg chg="add del mod">
          <ac:chgData name="Philipp Kolb" userId="62c6d504-fff0-421b-a882-e15e94bf33d0" providerId="ADAL" clId="{C200E433-8601-40E2-BEEF-9F4D45A3C714}" dt="2022-10-05T20:43:20.748" v="4835" actId="21"/>
          <ac:spMkLst>
            <pc:docMk/>
            <pc:sldMk cId="3446393004" sldId="391"/>
            <ac:spMk id="20" creationId="{4032678A-8116-3EC4-74EB-9AD6B965E557}"/>
          </ac:spMkLst>
        </pc:spChg>
        <pc:picChg chg="add mod">
          <ac:chgData name="Philipp Kolb" userId="62c6d504-fff0-421b-a882-e15e94bf33d0" providerId="ADAL" clId="{C200E433-8601-40E2-BEEF-9F4D45A3C714}" dt="2022-10-05T20:44:18.907" v="4849" actId="1036"/>
          <ac:picMkLst>
            <pc:docMk/>
            <pc:sldMk cId="3446393004" sldId="391"/>
            <ac:picMk id="3" creationId="{AF47E9B0-272C-96D1-56DE-A0DABD9251D3}"/>
          </ac:picMkLst>
        </pc:picChg>
        <pc:picChg chg="add mod">
          <ac:chgData name="Philipp Kolb" userId="62c6d504-fff0-421b-a882-e15e94bf33d0" providerId="ADAL" clId="{C200E433-8601-40E2-BEEF-9F4D45A3C714}" dt="2022-10-05T20:43:38.255" v="4838" actId="1076"/>
          <ac:picMkLst>
            <pc:docMk/>
            <pc:sldMk cId="3446393004" sldId="391"/>
            <ac:picMk id="7" creationId="{ED6B41F1-E233-47D7-2B29-80BFD7B9C9E1}"/>
          </ac:picMkLst>
        </pc:picChg>
        <pc:picChg chg="add del mod">
          <ac:chgData name="Philipp Kolb" userId="62c6d504-fff0-421b-a882-e15e94bf33d0" providerId="ADAL" clId="{C200E433-8601-40E2-BEEF-9F4D45A3C714}" dt="2022-10-03T20:49:40.200" v="3656" actId="478"/>
          <ac:picMkLst>
            <pc:docMk/>
            <pc:sldMk cId="3446393004" sldId="391"/>
            <ac:picMk id="8" creationId="{F694BA61-6E41-4890-9B31-020BC581FD2B}"/>
          </ac:picMkLst>
        </pc:picChg>
        <pc:picChg chg="add del mod">
          <ac:chgData name="Philipp Kolb" userId="62c6d504-fff0-421b-a882-e15e94bf33d0" providerId="ADAL" clId="{C200E433-8601-40E2-BEEF-9F4D45A3C714}" dt="2022-10-03T20:48:09.912" v="3621" actId="478"/>
          <ac:picMkLst>
            <pc:docMk/>
            <pc:sldMk cId="3446393004" sldId="391"/>
            <ac:picMk id="9" creationId="{1D9348F9-85C7-3935-2837-47A451318DC0}"/>
          </ac:picMkLst>
        </pc:picChg>
        <pc:picChg chg="add del mod">
          <ac:chgData name="Philipp Kolb" userId="62c6d504-fff0-421b-a882-e15e94bf33d0" providerId="ADAL" clId="{C200E433-8601-40E2-BEEF-9F4D45A3C714}" dt="2022-10-03T20:49:40.687" v="3657" actId="478"/>
          <ac:picMkLst>
            <pc:docMk/>
            <pc:sldMk cId="3446393004" sldId="391"/>
            <ac:picMk id="10" creationId="{29E51A92-74B4-6BE0-DB6D-7DD02EC1886A}"/>
          </ac:picMkLst>
        </pc:picChg>
        <pc:picChg chg="add del mod ord">
          <ac:chgData name="Philipp Kolb" userId="62c6d504-fff0-421b-a882-e15e94bf33d0" providerId="ADAL" clId="{C200E433-8601-40E2-BEEF-9F4D45A3C714}" dt="2022-10-05T20:43:20.748" v="4835" actId="21"/>
          <ac:picMkLst>
            <pc:docMk/>
            <pc:sldMk cId="3446393004" sldId="391"/>
            <ac:picMk id="13" creationId="{06282049-074C-1EA6-BEA9-FF120DEF28C8}"/>
          </ac:picMkLst>
        </pc:picChg>
        <pc:picChg chg="add del mod ord">
          <ac:chgData name="Philipp Kolb" userId="62c6d504-fff0-421b-a882-e15e94bf33d0" providerId="ADAL" clId="{C200E433-8601-40E2-BEEF-9F4D45A3C714}" dt="2022-10-05T20:43:20.748" v="4835" actId="21"/>
          <ac:picMkLst>
            <pc:docMk/>
            <pc:sldMk cId="3446393004" sldId="391"/>
            <ac:picMk id="14" creationId="{1BEAFF54-1A0A-D991-EDB2-E349075C5959}"/>
          </ac:picMkLst>
        </pc:picChg>
      </pc:sldChg>
      <pc:sldChg chg="addSp delSp modSp new mod ord">
        <pc:chgData name="Philipp Kolb" userId="62c6d504-fff0-421b-a882-e15e94bf33d0" providerId="ADAL" clId="{C200E433-8601-40E2-BEEF-9F4D45A3C714}" dt="2022-10-06T17:03:47.125" v="5634"/>
        <pc:sldMkLst>
          <pc:docMk/>
          <pc:sldMk cId="1924602193" sldId="392"/>
        </pc:sldMkLst>
        <pc:spChg chg="mod">
          <ac:chgData name="Philipp Kolb" userId="62c6d504-fff0-421b-a882-e15e94bf33d0" providerId="ADAL" clId="{C200E433-8601-40E2-BEEF-9F4D45A3C714}" dt="2022-10-03T20:59:53.191" v="4131" actId="20577"/>
          <ac:spMkLst>
            <pc:docMk/>
            <pc:sldMk cId="1924602193" sldId="392"/>
            <ac:spMk id="2" creationId="{FEDAA59E-DCE3-E94B-B17C-D8A191757B11}"/>
          </ac:spMkLst>
        </pc:spChg>
        <pc:spChg chg="del">
          <ac:chgData name="Philipp Kolb" userId="62c6d504-fff0-421b-a882-e15e94bf33d0" providerId="ADAL" clId="{C200E433-8601-40E2-BEEF-9F4D45A3C714}" dt="2022-10-03T20:52:37.900" v="3827"/>
          <ac:spMkLst>
            <pc:docMk/>
            <pc:sldMk cId="1924602193" sldId="392"/>
            <ac:spMk id="3" creationId="{66F19104-9F32-D7EC-ED40-1ABBA3B8F777}"/>
          </ac:spMkLst>
        </pc:spChg>
        <pc:spChg chg="add mod">
          <ac:chgData name="Philipp Kolb" userId="62c6d504-fff0-421b-a882-e15e94bf33d0" providerId="ADAL" clId="{C200E433-8601-40E2-BEEF-9F4D45A3C714}" dt="2022-10-03T20:59:30.537" v="4067" actId="20577"/>
          <ac:spMkLst>
            <pc:docMk/>
            <pc:sldMk cId="1924602193" sldId="392"/>
            <ac:spMk id="8" creationId="{8358E9F4-A8B5-3634-70E9-30156A156FB6}"/>
          </ac:spMkLst>
        </pc:spChg>
        <pc:spChg chg="add mod">
          <ac:chgData name="Philipp Kolb" userId="62c6d504-fff0-421b-a882-e15e94bf33d0" providerId="ADAL" clId="{C200E433-8601-40E2-BEEF-9F4D45A3C714}" dt="2022-10-03T21:02:45.215" v="4165" actId="20577"/>
          <ac:spMkLst>
            <pc:docMk/>
            <pc:sldMk cId="1924602193" sldId="392"/>
            <ac:spMk id="11" creationId="{CAFA4B90-CB46-D37A-4451-01E72DB8D661}"/>
          </ac:spMkLst>
        </pc:spChg>
        <pc:spChg chg="add mod">
          <ac:chgData name="Philipp Kolb" userId="62c6d504-fff0-421b-a882-e15e94bf33d0" providerId="ADAL" clId="{C200E433-8601-40E2-BEEF-9F4D45A3C714}" dt="2022-10-03T21:02:53.736" v="4170" actId="20577"/>
          <ac:spMkLst>
            <pc:docMk/>
            <pc:sldMk cId="1924602193" sldId="392"/>
            <ac:spMk id="12" creationId="{BB327E7B-7511-337B-1C6C-64A759CEA9CD}"/>
          </ac:spMkLst>
        </pc:spChg>
        <pc:picChg chg="add mod">
          <ac:chgData name="Philipp Kolb" userId="62c6d504-fff0-421b-a882-e15e94bf33d0" providerId="ADAL" clId="{C200E433-8601-40E2-BEEF-9F4D45A3C714}" dt="2022-10-03T21:02:14.387" v="4157" actId="1038"/>
          <ac:picMkLst>
            <pc:docMk/>
            <pc:sldMk cId="1924602193" sldId="392"/>
            <ac:picMk id="7" creationId="{CBF2FC73-16D2-E36C-E089-419FA8A2BB2D}"/>
          </ac:picMkLst>
        </pc:picChg>
        <pc:picChg chg="add mod">
          <ac:chgData name="Philipp Kolb" userId="62c6d504-fff0-421b-a882-e15e94bf33d0" providerId="ADAL" clId="{C200E433-8601-40E2-BEEF-9F4D45A3C714}" dt="2022-10-03T21:02:22.513" v="4158" actId="1076"/>
          <ac:picMkLst>
            <pc:docMk/>
            <pc:sldMk cId="1924602193" sldId="392"/>
            <ac:picMk id="10" creationId="{FA2024BB-5910-B730-DE8F-C740F03AB5D8}"/>
          </ac:picMkLst>
        </pc:picChg>
      </pc:sldChg>
      <pc:sldChg chg="addSp modSp new mod">
        <pc:chgData name="Philipp Kolb" userId="62c6d504-fff0-421b-a882-e15e94bf33d0" providerId="ADAL" clId="{C200E433-8601-40E2-BEEF-9F4D45A3C714}" dt="2022-10-05T21:51:58.975" v="5592" actId="1076"/>
        <pc:sldMkLst>
          <pc:docMk/>
          <pc:sldMk cId="2788358807" sldId="393"/>
        </pc:sldMkLst>
        <pc:spChg chg="mod">
          <ac:chgData name="Philipp Kolb" userId="62c6d504-fff0-421b-a882-e15e94bf33d0" providerId="ADAL" clId="{C200E433-8601-40E2-BEEF-9F4D45A3C714}" dt="2022-10-05T20:43:03.990" v="4831" actId="20577"/>
          <ac:spMkLst>
            <pc:docMk/>
            <pc:sldMk cId="2788358807" sldId="393"/>
            <ac:spMk id="2" creationId="{13DBFD76-E947-D3E3-1C88-545F22F3F953}"/>
          </ac:spMkLst>
        </pc:spChg>
        <pc:spChg chg="add mod">
          <ac:chgData name="Philipp Kolb" userId="62c6d504-fff0-421b-a882-e15e94bf33d0" providerId="ADAL" clId="{C200E433-8601-40E2-BEEF-9F4D45A3C714}" dt="2022-10-05T20:43:23.876" v="4836"/>
          <ac:spMkLst>
            <pc:docMk/>
            <pc:sldMk cId="2788358807" sldId="393"/>
            <ac:spMk id="9" creationId="{1CDD0E0B-21B8-C237-63F6-531B3738F584}"/>
          </ac:spMkLst>
        </pc:spChg>
        <pc:spChg chg="add mod">
          <ac:chgData name="Philipp Kolb" userId="62c6d504-fff0-421b-a882-e15e94bf33d0" providerId="ADAL" clId="{C200E433-8601-40E2-BEEF-9F4D45A3C714}" dt="2022-10-05T20:43:23.876" v="4836"/>
          <ac:spMkLst>
            <pc:docMk/>
            <pc:sldMk cId="2788358807" sldId="393"/>
            <ac:spMk id="10" creationId="{48566EEF-48C8-EBCE-A2D2-0F70EF125995}"/>
          </ac:spMkLst>
        </pc:spChg>
        <pc:spChg chg="add mod">
          <ac:chgData name="Philipp Kolb" userId="62c6d504-fff0-421b-a882-e15e94bf33d0" providerId="ADAL" clId="{C200E433-8601-40E2-BEEF-9F4D45A3C714}" dt="2022-10-05T20:43:23.876" v="4836"/>
          <ac:spMkLst>
            <pc:docMk/>
            <pc:sldMk cId="2788358807" sldId="393"/>
            <ac:spMk id="11" creationId="{AB6E52E3-542C-03E1-23B0-3D41685415F4}"/>
          </ac:spMkLst>
        </pc:spChg>
        <pc:spChg chg="add mod">
          <ac:chgData name="Philipp Kolb" userId="62c6d504-fff0-421b-a882-e15e94bf33d0" providerId="ADAL" clId="{C200E433-8601-40E2-BEEF-9F4D45A3C714}" dt="2022-10-05T20:43:23.876" v="4836"/>
          <ac:spMkLst>
            <pc:docMk/>
            <pc:sldMk cId="2788358807" sldId="393"/>
            <ac:spMk id="12" creationId="{46B7E85B-2E62-6458-575B-657C36F7FAD9}"/>
          </ac:spMkLst>
        </pc:spChg>
        <pc:picChg chg="add mod">
          <ac:chgData name="Philipp Kolb" userId="62c6d504-fff0-421b-a882-e15e94bf33d0" providerId="ADAL" clId="{C200E433-8601-40E2-BEEF-9F4D45A3C714}" dt="2022-10-05T21:51:58.975" v="5592" actId="1076"/>
          <ac:picMkLst>
            <pc:docMk/>
            <pc:sldMk cId="2788358807" sldId="393"/>
            <ac:picMk id="7" creationId="{659A47E3-32C9-4C88-D83B-5A764E2D6A61}"/>
          </ac:picMkLst>
        </pc:picChg>
        <pc:picChg chg="add mod">
          <ac:chgData name="Philipp Kolb" userId="62c6d504-fff0-421b-a882-e15e94bf33d0" providerId="ADAL" clId="{C200E433-8601-40E2-BEEF-9F4D45A3C714}" dt="2022-10-05T20:43:23.876" v="4836"/>
          <ac:picMkLst>
            <pc:docMk/>
            <pc:sldMk cId="2788358807" sldId="393"/>
            <ac:picMk id="8" creationId="{62D97AB8-8B7F-60CF-4FCC-446C2388A7A4}"/>
          </ac:picMkLst>
        </pc:picChg>
      </pc:sldChg>
      <pc:sldChg chg="addSp delSp modSp new mod modAnim">
        <pc:chgData name="Philipp Kolb" userId="62c6d504-fff0-421b-a882-e15e94bf33d0" providerId="ADAL" clId="{C200E433-8601-40E2-BEEF-9F4D45A3C714}" dt="2022-10-05T21:42:17.715" v="5509" actId="166"/>
        <pc:sldMkLst>
          <pc:docMk/>
          <pc:sldMk cId="1384292082" sldId="394"/>
        </pc:sldMkLst>
        <pc:spChg chg="mod">
          <ac:chgData name="Philipp Kolb" userId="62c6d504-fff0-421b-a882-e15e94bf33d0" providerId="ADAL" clId="{C200E433-8601-40E2-BEEF-9F4D45A3C714}" dt="2022-10-05T21:30:36.838" v="5075" actId="20577"/>
          <ac:spMkLst>
            <pc:docMk/>
            <pc:sldMk cId="1384292082" sldId="394"/>
            <ac:spMk id="2" creationId="{BA8E82D6-7F42-4298-2428-C47E1FF143E5}"/>
          </ac:spMkLst>
        </pc:spChg>
        <pc:spChg chg="del">
          <ac:chgData name="Philipp Kolb" userId="62c6d504-fff0-421b-a882-e15e94bf33d0" providerId="ADAL" clId="{C200E433-8601-40E2-BEEF-9F4D45A3C714}" dt="2022-10-05T21:28:55.896" v="5019" actId="22"/>
          <ac:spMkLst>
            <pc:docMk/>
            <pc:sldMk cId="1384292082" sldId="394"/>
            <ac:spMk id="3" creationId="{FCC3AC7F-555C-77C9-36A4-8C58A1279AF9}"/>
          </ac:spMkLst>
        </pc:spChg>
        <pc:spChg chg="add del mod">
          <ac:chgData name="Philipp Kolb" userId="62c6d504-fff0-421b-a882-e15e94bf33d0" providerId="ADAL" clId="{C200E433-8601-40E2-BEEF-9F4D45A3C714}" dt="2022-10-05T21:30:13.830" v="5033" actId="22"/>
          <ac:spMkLst>
            <pc:docMk/>
            <pc:sldMk cId="1384292082" sldId="394"/>
            <ac:spMk id="14" creationId="{FEAFB212-1096-4CC9-CBC3-13E916AAC0CF}"/>
          </ac:spMkLst>
        </pc:spChg>
        <pc:spChg chg="add mod">
          <ac:chgData name="Philipp Kolb" userId="62c6d504-fff0-421b-a882-e15e94bf33d0" providerId="ADAL" clId="{C200E433-8601-40E2-BEEF-9F4D45A3C714}" dt="2022-10-05T21:31:23.805" v="5137" actId="1076"/>
          <ac:spMkLst>
            <pc:docMk/>
            <pc:sldMk cId="1384292082" sldId="394"/>
            <ac:spMk id="17" creationId="{6A468FF1-FC7D-CA0C-D39D-9DB7CB7B8393}"/>
          </ac:spMkLst>
        </pc:spChg>
        <pc:spChg chg="add mod">
          <ac:chgData name="Philipp Kolb" userId="62c6d504-fff0-421b-a882-e15e94bf33d0" providerId="ADAL" clId="{C200E433-8601-40E2-BEEF-9F4D45A3C714}" dt="2022-10-05T21:31:27.902" v="5138" actId="1076"/>
          <ac:spMkLst>
            <pc:docMk/>
            <pc:sldMk cId="1384292082" sldId="394"/>
            <ac:spMk id="18" creationId="{A36ECE47-9AD9-121A-6A19-EA19A205C02E}"/>
          </ac:spMkLst>
        </pc:spChg>
        <pc:spChg chg="add mod ord">
          <ac:chgData name="Philipp Kolb" userId="62c6d504-fff0-421b-a882-e15e94bf33d0" providerId="ADAL" clId="{C200E433-8601-40E2-BEEF-9F4D45A3C714}" dt="2022-10-05T21:42:17.715" v="5509" actId="166"/>
          <ac:spMkLst>
            <pc:docMk/>
            <pc:sldMk cId="1384292082" sldId="394"/>
            <ac:spMk id="19" creationId="{1697D369-F8B0-24F1-CAF6-C87808DF12FE}"/>
          </ac:spMkLst>
        </pc:spChg>
        <pc:spChg chg="add mod ord">
          <ac:chgData name="Philipp Kolb" userId="62c6d504-fff0-421b-a882-e15e94bf33d0" providerId="ADAL" clId="{C200E433-8601-40E2-BEEF-9F4D45A3C714}" dt="2022-10-05T21:42:17.715" v="5509" actId="166"/>
          <ac:spMkLst>
            <pc:docMk/>
            <pc:sldMk cId="1384292082" sldId="394"/>
            <ac:spMk id="20" creationId="{5E67D73F-579E-BD5B-3B39-719AA758A291}"/>
          </ac:spMkLst>
        </pc:spChg>
        <pc:picChg chg="add del mod ord">
          <ac:chgData name="Philipp Kolb" userId="62c6d504-fff0-421b-a882-e15e94bf33d0" providerId="ADAL" clId="{C200E433-8601-40E2-BEEF-9F4D45A3C714}" dt="2022-10-05T21:29:54.454" v="5032" actId="478"/>
          <ac:picMkLst>
            <pc:docMk/>
            <pc:sldMk cId="1384292082" sldId="394"/>
            <ac:picMk id="8" creationId="{85D98E21-9C82-5335-8734-39A38A795962}"/>
          </ac:picMkLst>
        </pc:picChg>
        <pc:picChg chg="add del mod">
          <ac:chgData name="Philipp Kolb" userId="62c6d504-fff0-421b-a882-e15e94bf33d0" providerId="ADAL" clId="{C200E433-8601-40E2-BEEF-9F4D45A3C714}" dt="2022-10-05T21:29:54.454" v="5032" actId="478"/>
          <ac:picMkLst>
            <pc:docMk/>
            <pc:sldMk cId="1384292082" sldId="394"/>
            <ac:picMk id="10" creationId="{53464CBA-F9FB-0D11-8759-4B6306F6DA8E}"/>
          </ac:picMkLst>
        </pc:picChg>
        <pc:picChg chg="add mod">
          <ac:chgData name="Philipp Kolb" userId="62c6d504-fff0-421b-a882-e15e94bf33d0" providerId="ADAL" clId="{C200E433-8601-40E2-BEEF-9F4D45A3C714}" dt="2022-10-05T21:39:04.206" v="5480" actId="1076"/>
          <ac:picMkLst>
            <pc:docMk/>
            <pc:sldMk cId="1384292082" sldId="394"/>
            <ac:picMk id="12" creationId="{B8F56783-01DA-5A32-79BF-B9DE7F88E77F}"/>
          </ac:picMkLst>
        </pc:picChg>
        <pc:picChg chg="add mod ord">
          <ac:chgData name="Philipp Kolb" userId="62c6d504-fff0-421b-a882-e15e94bf33d0" providerId="ADAL" clId="{C200E433-8601-40E2-BEEF-9F4D45A3C714}" dt="2022-10-05T21:31:21.155" v="5136" actId="1036"/>
          <ac:picMkLst>
            <pc:docMk/>
            <pc:sldMk cId="1384292082" sldId="394"/>
            <ac:picMk id="16" creationId="{52271155-C195-611F-AD5F-056E2950390A}"/>
          </ac:picMkLst>
        </pc:picChg>
        <pc:cxnChg chg="add mod">
          <ac:chgData name="Philipp Kolb" userId="62c6d504-fff0-421b-a882-e15e94bf33d0" providerId="ADAL" clId="{C200E433-8601-40E2-BEEF-9F4D45A3C714}" dt="2022-10-05T21:41:20.193" v="5496" actId="693"/>
          <ac:cxnSpMkLst>
            <pc:docMk/>
            <pc:sldMk cId="1384292082" sldId="394"/>
            <ac:cxnSpMk id="22" creationId="{ABE44713-219A-0A50-8FD2-5406C15EBD59}"/>
          </ac:cxnSpMkLst>
        </pc:cxnChg>
        <pc:cxnChg chg="add mod">
          <ac:chgData name="Philipp Kolb" userId="62c6d504-fff0-421b-a882-e15e94bf33d0" providerId="ADAL" clId="{C200E433-8601-40E2-BEEF-9F4D45A3C714}" dt="2022-10-05T21:41:20.193" v="5496" actId="693"/>
          <ac:cxnSpMkLst>
            <pc:docMk/>
            <pc:sldMk cId="1384292082" sldId="394"/>
            <ac:cxnSpMk id="23" creationId="{469461DB-94DD-C740-8CA0-3836D08A4FF1}"/>
          </ac:cxnSpMkLst>
        </pc:cxnChg>
        <pc:cxnChg chg="add mod">
          <ac:chgData name="Philipp Kolb" userId="62c6d504-fff0-421b-a882-e15e94bf33d0" providerId="ADAL" clId="{C200E433-8601-40E2-BEEF-9F4D45A3C714}" dt="2022-10-05T21:41:20.193" v="5496" actId="693"/>
          <ac:cxnSpMkLst>
            <pc:docMk/>
            <pc:sldMk cId="1384292082" sldId="394"/>
            <ac:cxnSpMk id="24" creationId="{2C90E682-87C5-EF28-BB46-A12832D2F819}"/>
          </ac:cxnSpMkLst>
        </pc:cxnChg>
        <pc:cxnChg chg="add mod">
          <ac:chgData name="Philipp Kolb" userId="62c6d504-fff0-421b-a882-e15e94bf33d0" providerId="ADAL" clId="{C200E433-8601-40E2-BEEF-9F4D45A3C714}" dt="2022-10-05T21:41:52.670" v="5506" actId="14100"/>
          <ac:cxnSpMkLst>
            <pc:docMk/>
            <pc:sldMk cId="1384292082" sldId="394"/>
            <ac:cxnSpMk id="25" creationId="{D9B86E50-ADF7-FE43-1E0D-FA09A4FF2686}"/>
          </ac:cxnSpMkLst>
        </pc:cxnChg>
        <pc:cxnChg chg="add mod">
          <ac:chgData name="Philipp Kolb" userId="62c6d504-fff0-421b-a882-e15e94bf33d0" providerId="ADAL" clId="{C200E433-8601-40E2-BEEF-9F4D45A3C714}" dt="2022-10-05T21:41:56.143" v="5507" actId="14100"/>
          <ac:cxnSpMkLst>
            <pc:docMk/>
            <pc:sldMk cId="1384292082" sldId="394"/>
            <ac:cxnSpMk id="28" creationId="{B25B5F8E-ECF6-963B-BC2A-44E7B736E4ED}"/>
          </ac:cxnSpMkLst>
        </pc:cxnChg>
        <pc:cxnChg chg="add mod">
          <ac:chgData name="Philipp Kolb" userId="62c6d504-fff0-421b-a882-e15e94bf33d0" providerId="ADAL" clId="{C200E433-8601-40E2-BEEF-9F4D45A3C714}" dt="2022-10-05T21:41:31.870" v="5499" actId="14100"/>
          <ac:cxnSpMkLst>
            <pc:docMk/>
            <pc:sldMk cId="1384292082" sldId="394"/>
            <ac:cxnSpMk id="30" creationId="{6F0E351D-681E-AE34-00F6-9F631CD7425F}"/>
          </ac:cxnSpMkLst>
        </pc:cxnChg>
        <pc:cxnChg chg="add mod">
          <ac:chgData name="Philipp Kolb" userId="62c6d504-fff0-421b-a882-e15e94bf33d0" providerId="ADAL" clId="{C200E433-8601-40E2-BEEF-9F4D45A3C714}" dt="2022-10-05T21:41:36.583" v="5501" actId="1076"/>
          <ac:cxnSpMkLst>
            <pc:docMk/>
            <pc:sldMk cId="1384292082" sldId="394"/>
            <ac:cxnSpMk id="32" creationId="{46B7B417-5D04-339C-8F2C-24A905F21C7D}"/>
          </ac:cxnSpMkLst>
        </pc:cxnChg>
        <pc:cxnChg chg="add mod">
          <ac:chgData name="Philipp Kolb" userId="62c6d504-fff0-421b-a882-e15e94bf33d0" providerId="ADAL" clId="{C200E433-8601-40E2-BEEF-9F4D45A3C714}" dt="2022-10-05T21:41:49.423" v="5505" actId="14100"/>
          <ac:cxnSpMkLst>
            <pc:docMk/>
            <pc:sldMk cId="1384292082" sldId="394"/>
            <ac:cxnSpMk id="33" creationId="{7F1A908B-6C72-11F8-8C72-75FE003EEC96}"/>
          </ac:cxnSpMkLst>
        </pc:cxnChg>
      </pc:sldChg>
      <pc:sldChg chg="addSp delSp modSp new mod">
        <pc:chgData name="Philipp Kolb" userId="62c6d504-fff0-421b-a882-e15e94bf33d0" providerId="ADAL" clId="{C200E433-8601-40E2-BEEF-9F4D45A3C714}" dt="2022-10-06T17:05:47.440" v="5703" actId="14100"/>
        <pc:sldMkLst>
          <pc:docMk/>
          <pc:sldMk cId="1508343809" sldId="395"/>
        </pc:sldMkLst>
        <pc:spChg chg="mod">
          <ac:chgData name="Philipp Kolb" userId="62c6d504-fff0-421b-a882-e15e94bf33d0" providerId="ADAL" clId="{C200E433-8601-40E2-BEEF-9F4D45A3C714}" dt="2022-10-06T17:04:12.432" v="5660" actId="20577"/>
          <ac:spMkLst>
            <pc:docMk/>
            <pc:sldMk cId="1508343809" sldId="395"/>
            <ac:spMk id="2" creationId="{B8640973-3E55-D644-15E5-1590328357FA}"/>
          </ac:spMkLst>
        </pc:spChg>
        <pc:spChg chg="del">
          <ac:chgData name="Philipp Kolb" userId="62c6d504-fff0-421b-a882-e15e94bf33d0" providerId="ADAL" clId="{C200E433-8601-40E2-BEEF-9F4D45A3C714}" dt="2022-10-06T17:04:27.958" v="5662" actId="478"/>
          <ac:spMkLst>
            <pc:docMk/>
            <pc:sldMk cId="1508343809" sldId="395"/>
            <ac:spMk id="3" creationId="{7D125F45-2414-3F97-BC19-AF8DC760E92E}"/>
          </ac:spMkLst>
        </pc:spChg>
        <pc:spChg chg="add mod">
          <ac:chgData name="Philipp Kolb" userId="62c6d504-fff0-421b-a882-e15e94bf33d0" providerId="ADAL" clId="{C200E433-8601-40E2-BEEF-9F4D45A3C714}" dt="2022-10-06T17:05:35.414" v="5701" actId="14100"/>
          <ac:spMkLst>
            <pc:docMk/>
            <pc:sldMk cId="1508343809" sldId="395"/>
            <ac:spMk id="9" creationId="{961C2A8A-F431-41F0-B7AF-5383FFD5558F}"/>
          </ac:spMkLst>
        </pc:spChg>
        <pc:spChg chg="add mod">
          <ac:chgData name="Philipp Kolb" userId="62c6d504-fff0-421b-a882-e15e94bf33d0" providerId="ADAL" clId="{C200E433-8601-40E2-BEEF-9F4D45A3C714}" dt="2022-10-06T17:05:39.414" v="5702" actId="14100"/>
          <ac:spMkLst>
            <pc:docMk/>
            <pc:sldMk cId="1508343809" sldId="395"/>
            <ac:spMk id="10" creationId="{961C2A8A-F431-41F0-B7AF-5383FFD5558F}"/>
          </ac:spMkLst>
        </pc:spChg>
        <pc:spChg chg="add mod">
          <ac:chgData name="Philipp Kolb" userId="62c6d504-fff0-421b-a882-e15e94bf33d0" providerId="ADAL" clId="{C200E433-8601-40E2-BEEF-9F4D45A3C714}" dt="2022-10-06T17:05:26.398" v="5699" actId="1076"/>
          <ac:spMkLst>
            <pc:docMk/>
            <pc:sldMk cId="1508343809" sldId="395"/>
            <ac:spMk id="11" creationId="{6AAB65BD-6CF7-C040-61CE-C5F351AEFDC8}"/>
          </ac:spMkLst>
        </pc:spChg>
        <pc:spChg chg="add mod">
          <ac:chgData name="Philipp Kolb" userId="62c6d504-fff0-421b-a882-e15e94bf33d0" providerId="ADAL" clId="{C200E433-8601-40E2-BEEF-9F4D45A3C714}" dt="2022-10-06T17:05:08.671" v="5693" actId="1037"/>
          <ac:spMkLst>
            <pc:docMk/>
            <pc:sldMk cId="1508343809" sldId="395"/>
            <ac:spMk id="12" creationId="{B600E04F-34CC-F037-4747-E66B4D90B8BF}"/>
          </ac:spMkLst>
        </pc:spChg>
        <pc:grpChg chg="add mod">
          <ac:chgData name="Philipp Kolb" userId="62c6d504-fff0-421b-a882-e15e94bf33d0" providerId="ADAL" clId="{C200E433-8601-40E2-BEEF-9F4D45A3C714}" dt="2022-10-06T17:05:39.414" v="5702" actId="14100"/>
          <ac:grpSpMkLst>
            <pc:docMk/>
            <pc:sldMk cId="1508343809" sldId="395"/>
            <ac:grpSpMk id="14" creationId="{E45592B4-DC15-70B1-7F7D-8CE66DD1ABD4}"/>
          </ac:grpSpMkLst>
        </pc:grpChg>
        <pc:grpChg chg="add mod">
          <ac:chgData name="Philipp Kolb" userId="62c6d504-fff0-421b-a882-e15e94bf33d0" providerId="ADAL" clId="{C200E433-8601-40E2-BEEF-9F4D45A3C714}" dt="2022-10-06T17:05:35.414" v="5701" actId="14100"/>
          <ac:grpSpMkLst>
            <pc:docMk/>
            <pc:sldMk cId="1508343809" sldId="395"/>
            <ac:grpSpMk id="15" creationId="{643AA230-F450-871A-F27F-E2EF0F96D979}"/>
          </ac:grpSpMkLst>
        </pc:grpChg>
        <pc:picChg chg="add mod">
          <ac:chgData name="Philipp Kolb" userId="62c6d504-fff0-421b-a882-e15e94bf33d0" providerId="ADAL" clId="{C200E433-8601-40E2-BEEF-9F4D45A3C714}" dt="2022-10-06T17:05:39.414" v="5702" actId="14100"/>
          <ac:picMkLst>
            <pc:docMk/>
            <pc:sldMk cId="1508343809" sldId="395"/>
            <ac:picMk id="7" creationId="{6696F8A4-C423-94B6-FF04-F4903A4D5B38}"/>
          </ac:picMkLst>
        </pc:picChg>
        <pc:picChg chg="add mod">
          <ac:chgData name="Philipp Kolb" userId="62c6d504-fff0-421b-a882-e15e94bf33d0" providerId="ADAL" clId="{C200E433-8601-40E2-BEEF-9F4D45A3C714}" dt="2022-10-06T17:05:35.414" v="5701" actId="14100"/>
          <ac:picMkLst>
            <pc:docMk/>
            <pc:sldMk cId="1508343809" sldId="395"/>
            <ac:picMk id="8" creationId="{3B531159-8F4A-5050-7FC6-C76DB7B01BAE}"/>
          </ac:picMkLst>
        </pc:picChg>
        <pc:picChg chg="add mod">
          <ac:chgData name="Philipp Kolb" userId="62c6d504-fff0-421b-a882-e15e94bf33d0" providerId="ADAL" clId="{C200E433-8601-40E2-BEEF-9F4D45A3C714}" dt="2022-10-06T17:05:47.440" v="5703" actId="14100"/>
          <ac:picMkLst>
            <pc:docMk/>
            <pc:sldMk cId="1508343809" sldId="395"/>
            <ac:picMk id="13" creationId="{E44C4643-1616-29C1-9DE7-F5230B6332E6}"/>
          </ac:picMkLst>
        </pc:picChg>
      </pc:sldChg>
    </pc:docChg>
  </pc:docChgLst>
  <pc:docChgLst>
    <pc:chgData name="Philipp Kolb" userId="62c6d504-fff0-421b-a882-e15e94bf33d0" providerId="ADAL" clId="{64D56F15-3FD5-4652-B4D4-C95551F1A119}"/>
    <pc:docChg chg="custSel delSld modSld delSection modSection">
      <pc:chgData name="Philipp Kolb" userId="62c6d504-fff0-421b-a882-e15e94bf33d0" providerId="ADAL" clId="{64D56F15-3FD5-4652-B4D4-C95551F1A119}" dt="2022-10-05T23:23:57.713" v="181" actId="20577"/>
      <pc:docMkLst>
        <pc:docMk/>
      </pc:docMkLst>
      <pc:sldChg chg="del">
        <pc:chgData name="Philipp Kolb" userId="62c6d504-fff0-421b-a882-e15e94bf33d0" providerId="ADAL" clId="{64D56F15-3FD5-4652-B4D4-C95551F1A119}" dt="2022-09-27T21:36:42.639" v="1" actId="47"/>
        <pc:sldMkLst>
          <pc:docMk/>
          <pc:sldMk cId="1983740802" sldId="272"/>
        </pc:sldMkLst>
      </pc:sldChg>
      <pc:sldChg chg="modSp mod">
        <pc:chgData name="Philipp Kolb" userId="62c6d504-fff0-421b-a882-e15e94bf33d0" providerId="ADAL" clId="{64D56F15-3FD5-4652-B4D4-C95551F1A119}" dt="2022-10-05T18:46:03.072" v="85" actId="20577"/>
        <pc:sldMkLst>
          <pc:docMk/>
          <pc:sldMk cId="504364876" sldId="277"/>
        </pc:sldMkLst>
        <pc:spChg chg="mod">
          <ac:chgData name="Philipp Kolb" userId="62c6d504-fff0-421b-a882-e15e94bf33d0" providerId="ADAL" clId="{64D56F15-3FD5-4652-B4D4-C95551F1A119}" dt="2022-10-05T18:46:03.072" v="85" actId="20577"/>
          <ac:spMkLst>
            <pc:docMk/>
            <pc:sldMk cId="504364876" sldId="277"/>
            <ac:spMk id="3" creationId="{3F81E90A-3B01-4CBB-A488-355554F1B557}"/>
          </ac:spMkLst>
        </pc:spChg>
      </pc:sldChg>
      <pc:sldChg chg="modSp mod">
        <pc:chgData name="Philipp Kolb" userId="62c6d504-fff0-421b-a882-e15e94bf33d0" providerId="ADAL" clId="{64D56F15-3FD5-4652-B4D4-C95551F1A119}" dt="2022-09-27T22:35:47.796" v="79" actId="5793"/>
        <pc:sldMkLst>
          <pc:docMk/>
          <pc:sldMk cId="1014582096" sldId="316"/>
        </pc:sldMkLst>
        <pc:spChg chg="mod">
          <ac:chgData name="Philipp Kolb" userId="62c6d504-fff0-421b-a882-e15e94bf33d0" providerId="ADAL" clId="{64D56F15-3FD5-4652-B4D4-C95551F1A119}" dt="2022-09-27T22:35:47.796" v="79" actId="5793"/>
          <ac:spMkLst>
            <pc:docMk/>
            <pc:sldMk cId="1014582096" sldId="316"/>
            <ac:spMk id="3" creationId="{FE70A112-98CB-4E2E-9994-B1C726D9B34C}"/>
          </ac:spMkLst>
        </pc:spChg>
      </pc:sldChg>
      <pc:sldChg chg="del">
        <pc:chgData name="Philipp Kolb" userId="62c6d504-fff0-421b-a882-e15e94bf33d0" providerId="ADAL" clId="{64D56F15-3FD5-4652-B4D4-C95551F1A119}" dt="2022-09-27T22:37:09.841" v="80" actId="47"/>
        <pc:sldMkLst>
          <pc:docMk/>
          <pc:sldMk cId="1081084071" sldId="339"/>
        </pc:sldMkLst>
      </pc:sldChg>
      <pc:sldChg chg="modSp mod">
        <pc:chgData name="Philipp Kolb" userId="62c6d504-fff0-421b-a882-e15e94bf33d0" providerId="ADAL" clId="{64D56F15-3FD5-4652-B4D4-C95551F1A119}" dt="2022-09-27T22:37:35.037" v="83" actId="2164"/>
        <pc:sldMkLst>
          <pc:docMk/>
          <pc:sldMk cId="1372299028" sldId="352"/>
        </pc:sldMkLst>
        <pc:graphicFrameChg chg="modGraphic">
          <ac:chgData name="Philipp Kolb" userId="62c6d504-fff0-421b-a882-e15e94bf33d0" providerId="ADAL" clId="{64D56F15-3FD5-4652-B4D4-C95551F1A119}" dt="2022-09-27T22:37:35.037" v="83" actId="2164"/>
          <ac:graphicFrameMkLst>
            <pc:docMk/>
            <pc:sldMk cId="1372299028" sldId="352"/>
            <ac:graphicFrameMk id="9" creationId="{C1E9A910-CF41-497B-8438-FDF050F2738C}"/>
          </ac:graphicFrameMkLst>
        </pc:graphicFrameChg>
      </pc:sldChg>
      <pc:sldChg chg="modSp mod">
        <pc:chgData name="Philipp Kolb" userId="62c6d504-fff0-421b-a882-e15e94bf33d0" providerId="ADAL" clId="{64D56F15-3FD5-4652-B4D4-C95551F1A119}" dt="2022-10-05T23:23:57.713" v="181" actId="20577"/>
        <pc:sldMkLst>
          <pc:docMk/>
          <pc:sldMk cId="2820413060" sldId="378"/>
        </pc:sldMkLst>
        <pc:spChg chg="mod">
          <ac:chgData name="Philipp Kolb" userId="62c6d504-fff0-421b-a882-e15e94bf33d0" providerId="ADAL" clId="{64D56F15-3FD5-4652-B4D4-C95551F1A119}" dt="2022-10-05T23:23:57.713" v="181" actId="20577"/>
          <ac:spMkLst>
            <pc:docMk/>
            <pc:sldMk cId="2820413060" sldId="378"/>
            <ac:spMk id="3" creationId="{C4B035EC-C70D-5017-6C1C-885C4768FC7F}"/>
          </ac:spMkLst>
        </pc:spChg>
      </pc:sldChg>
      <pc:sldChg chg="modSp mod">
        <pc:chgData name="Philipp Kolb" userId="62c6d504-fff0-421b-a882-e15e94bf33d0" providerId="ADAL" clId="{64D56F15-3FD5-4652-B4D4-C95551F1A119}" dt="2022-10-05T19:28:29.907" v="86" actId="20577"/>
        <pc:sldMkLst>
          <pc:docMk/>
          <pc:sldMk cId="3653724951" sldId="388"/>
        </pc:sldMkLst>
        <pc:spChg chg="mod">
          <ac:chgData name="Philipp Kolb" userId="62c6d504-fff0-421b-a882-e15e94bf33d0" providerId="ADAL" clId="{64D56F15-3FD5-4652-B4D4-C95551F1A119}" dt="2022-10-05T19:28:29.907" v="86" actId="20577"/>
          <ac:spMkLst>
            <pc:docMk/>
            <pc:sldMk cId="3653724951" sldId="388"/>
            <ac:spMk id="10" creationId="{BC20423F-0344-04A2-D47F-505D32743E4A}"/>
          </ac:spMkLst>
        </pc:spChg>
      </pc:sldChg>
      <pc:sldChg chg="del">
        <pc:chgData name="Philipp Kolb" userId="62c6d504-fff0-421b-a882-e15e94bf33d0" providerId="ADAL" clId="{64D56F15-3FD5-4652-B4D4-C95551F1A119}" dt="2022-09-27T21:36:44.147" v="2" actId="47"/>
        <pc:sldMkLst>
          <pc:docMk/>
          <pc:sldMk cId="1005904777" sldId="390"/>
        </pc:sldMkLst>
      </pc:sldChg>
      <pc:sldChg chg="del">
        <pc:chgData name="Philipp Kolb" userId="62c6d504-fff0-421b-a882-e15e94bf33d0" providerId="ADAL" clId="{64D56F15-3FD5-4652-B4D4-C95551F1A119}" dt="2022-09-27T21:36:50.774" v="4" actId="47"/>
        <pc:sldMkLst>
          <pc:docMk/>
          <pc:sldMk cId="95476375" sldId="391"/>
        </pc:sldMkLst>
      </pc:sldChg>
      <pc:sldChg chg="del">
        <pc:chgData name="Philipp Kolb" userId="62c6d504-fff0-421b-a882-e15e94bf33d0" providerId="ADAL" clId="{64D56F15-3FD5-4652-B4D4-C95551F1A119}" dt="2022-09-27T21:36:50.774" v="4" actId="47"/>
        <pc:sldMkLst>
          <pc:docMk/>
          <pc:sldMk cId="380745180" sldId="392"/>
        </pc:sldMkLst>
      </pc:sldChg>
      <pc:sldChg chg="del">
        <pc:chgData name="Philipp Kolb" userId="62c6d504-fff0-421b-a882-e15e94bf33d0" providerId="ADAL" clId="{64D56F15-3FD5-4652-B4D4-C95551F1A119}" dt="2022-09-27T21:36:53.114" v="5" actId="47"/>
        <pc:sldMkLst>
          <pc:docMk/>
          <pc:sldMk cId="647955495" sldId="393"/>
        </pc:sldMkLst>
      </pc:sldChg>
      <pc:sldChg chg="del">
        <pc:chgData name="Philipp Kolb" userId="62c6d504-fff0-421b-a882-e15e94bf33d0" providerId="ADAL" clId="{64D56F15-3FD5-4652-B4D4-C95551F1A119}" dt="2022-09-27T21:36:53.114" v="5" actId="47"/>
        <pc:sldMkLst>
          <pc:docMk/>
          <pc:sldMk cId="153527186" sldId="394"/>
        </pc:sldMkLst>
      </pc:sldChg>
      <pc:sldChg chg="del">
        <pc:chgData name="Philipp Kolb" userId="62c6d504-fff0-421b-a882-e15e94bf33d0" providerId="ADAL" clId="{64D56F15-3FD5-4652-B4D4-C95551F1A119}" dt="2022-09-27T21:37:01.972" v="6" actId="47"/>
        <pc:sldMkLst>
          <pc:docMk/>
          <pc:sldMk cId="4018277476" sldId="395"/>
        </pc:sldMkLst>
      </pc:sldChg>
      <pc:sldChg chg="del">
        <pc:chgData name="Philipp Kolb" userId="62c6d504-fff0-421b-a882-e15e94bf33d0" providerId="ADAL" clId="{64D56F15-3FD5-4652-B4D4-C95551F1A119}" dt="2022-09-27T21:37:01.972" v="6" actId="47"/>
        <pc:sldMkLst>
          <pc:docMk/>
          <pc:sldMk cId="2920548265" sldId="396"/>
        </pc:sldMkLst>
      </pc:sldChg>
      <pc:sldChg chg="del">
        <pc:chgData name="Philipp Kolb" userId="62c6d504-fff0-421b-a882-e15e94bf33d0" providerId="ADAL" clId="{64D56F15-3FD5-4652-B4D4-C95551F1A119}" dt="2022-09-27T21:37:01.972" v="6" actId="47"/>
        <pc:sldMkLst>
          <pc:docMk/>
          <pc:sldMk cId="1551237607" sldId="398"/>
        </pc:sldMkLst>
      </pc:sldChg>
      <pc:sldChg chg="del">
        <pc:chgData name="Philipp Kolb" userId="62c6d504-fff0-421b-a882-e15e94bf33d0" providerId="ADAL" clId="{64D56F15-3FD5-4652-B4D4-C95551F1A119}" dt="2022-09-27T21:36:37.331" v="0" actId="47"/>
        <pc:sldMkLst>
          <pc:docMk/>
          <pc:sldMk cId="3960694925" sldId="399"/>
        </pc:sldMkLst>
      </pc:sldChg>
    </pc:docChg>
  </pc:docChgLst>
  <pc:docChgLst>
    <pc:chgData name="Philipp Kolb" userId="62c6d504-fff0-421b-a882-e15e94bf33d0" providerId="ADAL" clId="{35F84321-49DE-442E-AF1F-2586E4572D7F}"/>
    <pc:docChg chg="undo custSel delSld modSld sldOrd modSection">
      <pc:chgData name="Philipp Kolb" userId="62c6d504-fff0-421b-a882-e15e94bf33d0" providerId="ADAL" clId="{35F84321-49DE-442E-AF1F-2586E4572D7F}" dt="2022-10-12T00:13:03.599" v="455" actId="20577"/>
      <pc:docMkLst>
        <pc:docMk/>
      </pc:docMkLst>
      <pc:sldChg chg="modSp">
        <pc:chgData name="Philipp Kolb" userId="62c6d504-fff0-421b-a882-e15e94bf33d0" providerId="ADAL" clId="{35F84321-49DE-442E-AF1F-2586E4572D7F}" dt="2022-10-11T06:20:58.696" v="385" actId="20577"/>
        <pc:sldMkLst>
          <pc:docMk/>
          <pc:sldMk cId="2653204332" sldId="309"/>
        </pc:sldMkLst>
        <pc:spChg chg="mod">
          <ac:chgData name="Philipp Kolb" userId="62c6d504-fff0-421b-a882-e15e94bf33d0" providerId="ADAL" clId="{35F84321-49DE-442E-AF1F-2586E4572D7F}" dt="2022-10-11T06:20:58.696" v="385" actId="20577"/>
          <ac:spMkLst>
            <pc:docMk/>
            <pc:sldMk cId="2653204332" sldId="309"/>
            <ac:spMk id="19" creationId="{3FFCDBD2-5DE1-47CE-9795-F331905ECFB4}"/>
          </ac:spMkLst>
        </pc:spChg>
      </pc:sldChg>
      <pc:sldChg chg="ord">
        <pc:chgData name="Philipp Kolb" userId="62c6d504-fff0-421b-a882-e15e94bf33d0" providerId="ADAL" clId="{35F84321-49DE-442E-AF1F-2586E4572D7F}" dt="2022-10-11T06:08:44.223" v="137"/>
        <pc:sldMkLst>
          <pc:docMk/>
          <pc:sldMk cId="1372299028" sldId="352"/>
        </pc:sldMkLst>
      </pc:sldChg>
      <pc:sldChg chg="addSp modSp mod">
        <pc:chgData name="Philipp Kolb" userId="62c6d504-fff0-421b-a882-e15e94bf33d0" providerId="ADAL" clId="{35F84321-49DE-442E-AF1F-2586E4572D7F}" dt="2022-10-12T00:10:43.610" v="430" actId="1076"/>
        <pc:sldMkLst>
          <pc:docMk/>
          <pc:sldMk cId="318188597" sldId="373"/>
        </pc:sldMkLst>
        <pc:spChg chg="add mod">
          <ac:chgData name="Philipp Kolb" userId="62c6d504-fff0-421b-a882-e15e94bf33d0" providerId="ADAL" clId="{35F84321-49DE-442E-AF1F-2586E4572D7F}" dt="2022-10-12T00:10:43.610" v="430" actId="1076"/>
          <ac:spMkLst>
            <pc:docMk/>
            <pc:sldMk cId="318188597" sldId="373"/>
            <ac:spMk id="3" creationId="{C5B99101-4106-0E65-DF78-061C4CE8A9AF}"/>
          </ac:spMkLst>
        </pc:spChg>
        <pc:spChg chg="mod">
          <ac:chgData name="Philipp Kolb" userId="62c6d504-fff0-421b-a882-e15e94bf33d0" providerId="ADAL" clId="{35F84321-49DE-442E-AF1F-2586E4572D7F}" dt="2022-10-11T06:06:41.420" v="131" actId="20577"/>
          <ac:spMkLst>
            <pc:docMk/>
            <pc:sldMk cId="318188597" sldId="373"/>
            <ac:spMk id="9" creationId="{47CE4006-AA5B-1728-8E55-9A0191EC1519}"/>
          </ac:spMkLst>
        </pc:spChg>
        <pc:spChg chg="mod">
          <ac:chgData name="Philipp Kolb" userId="62c6d504-fff0-421b-a882-e15e94bf33d0" providerId="ADAL" clId="{35F84321-49DE-442E-AF1F-2586E4572D7F}" dt="2022-10-12T00:10:28.817" v="425" actId="1076"/>
          <ac:spMkLst>
            <pc:docMk/>
            <pc:sldMk cId="318188597" sldId="373"/>
            <ac:spMk id="11" creationId="{0BEE2526-8430-C5D9-2946-093ED1D1EBD1}"/>
          </ac:spMkLst>
        </pc:spChg>
        <pc:picChg chg="mod">
          <ac:chgData name="Philipp Kolb" userId="62c6d504-fff0-421b-a882-e15e94bf33d0" providerId="ADAL" clId="{35F84321-49DE-442E-AF1F-2586E4572D7F}" dt="2022-10-12T00:10:39.518" v="429" actId="1076"/>
          <ac:picMkLst>
            <pc:docMk/>
            <pc:sldMk cId="318188597" sldId="373"/>
            <ac:picMk id="10" creationId="{ACAB6770-06F0-D9F0-9BE9-09898D25A7E6}"/>
          </ac:picMkLst>
        </pc:picChg>
      </pc:sldChg>
      <pc:sldChg chg="addSp delSp modSp mod">
        <pc:chgData name="Philipp Kolb" userId="62c6d504-fff0-421b-a882-e15e94bf33d0" providerId="ADAL" clId="{35F84321-49DE-442E-AF1F-2586E4572D7F}" dt="2022-10-12T00:13:03.599" v="455" actId="20577"/>
        <pc:sldMkLst>
          <pc:docMk/>
          <pc:sldMk cId="2813512191" sldId="374"/>
        </pc:sldMkLst>
        <pc:spChg chg="add mod">
          <ac:chgData name="Philipp Kolb" userId="62c6d504-fff0-421b-a882-e15e94bf33d0" providerId="ADAL" clId="{35F84321-49DE-442E-AF1F-2586E4572D7F}" dt="2022-10-12T00:13:03.599" v="455" actId="20577"/>
          <ac:spMkLst>
            <pc:docMk/>
            <pc:sldMk cId="2813512191" sldId="374"/>
            <ac:spMk id="3" creationId="{5A46687F-C68C-23FC-BF64-5645EE287AB9}"/>
          </ac:spMkLst>
        </pc:spChg>
        <pc:spChg chg="del">
          <ac:chgData name="Philipp Kolb" userId="62c6d504-fff0-421b-a882-e15e94bf33d0" providerId="ADAL" clId="{35F84321-49DE-442E-AF1F-2586E4572D7F}" dt="2022-10-12T00:11:04.632" v="438" actId="478"/>
          <ac:spMkLst>
            <pc:docMk/>
            <pc:sldMk cId="2813512191" sldId="374"/>
            <ac:spMk id="10" creationId="{B8DBD941-D103-1855-D747-2D464A3E081E}"/>
          </ac:spMkLst>
        </pc:spChg>
        <pc:picChg chg="mod">
          <ac:chgData name="Philipp Kolb" userId="62c6d504-fff0-421b-a882-e15e94bf33d0" providerId="ADAL" clId="{35F84321-49DE-442E-AF1F-2586E4572D7F}" dt="2022-10-12T00:11:12.997" v="440" actId="1076"/>
          <ac:picMkLst>
            <pc:docMk/>
            <pc:sldMk cId="2813512191" sldId="374"/>
            <ac:picMk id="7" creationId="{FD60442C-F5BE-67D9-44F0-EADF813B0D22}"/>
          </ac:picMkLst>
        </pc:picChg>
        <pc:picChg chg="mod">
          <ac:chgData name="Philipp Kolb" userId="62c6d504-fff0-421b-a882-e15e94bf33d0" providerId="ADAL" clId="{35F84321-49DE-442E-AF1F-2586E4572D7F}" dt="2022-10-12T00:11:02.809" v="437" actId="14100"/>
          <ac:picMkLst>
            <pc:docMk/>
            <pc:sldMk cId="2813512191" sldId="374"/>
            <ac:picMk id="8" creationId="{7CBECD44-0B93-8E79-AAD5-606E219FD15C}"/>
          </ac:picMkLst>
        </pc:picChg>
      </pc:sldChg>
      <pc:sldChg chg="addSp delSp modSp mod">
        <pc:chgData name="Philipp Kolb" userId="62c6d504-fff0-421b-a882-e15e94bf33d0" providerId="ADAL" clId="{35F84321-49DE-442E-AF1F-2586E4572D7F}" dt="2022-10-12T00:11:42.593" v="453" actId="20577"/>
        <pc:sldMkLst>
          <pc:docMk/>
          <pc:sldMk cId="1978309048" sldId="375"/>
        </pc:sldMkLst>
        <pc:spChg chg="add mod">
          <ac:chgData name="Philipp Kolb" userId="62c6d504-fff0-421b-a882-e15e94bf33d0" providerId="ADAL" clId="{35F84321-49DE-442E-AF1F-2586E4572D7F}" dt="2022-10-12T00:11:42.593" v="453" actId="20577"/>
          <ac:spMkLst>
            <pc:docMk/>
            <pc:sldMk cId="1978309048" sldId="375"/>
            <ac:spMk id="3" creationId="{39A98173-6D12-5F05-58E6-B74C0D0A8880}"/>
          </ac:spMkLst>
        </pc:spChg>
        <pc:spChg chg="add del mod">
          <ac:chgData name="Philipp Kolb" userId="62c6d504-fff0-421b-a882-e15e94bf33d0" providerId="ADAL" clId="{35F84321-49DE-442E-AF1F-2586E4572D7F}" dt="2022-10-11T06:12:03.951" v="248"/>
          <ac:spMkLst>
            <pc:docMk/>
            <pc:sldMk cId="1978309048" sldId="375"/>
            <ac:spMk id="3" creationId="{539A3795-66EE-885E-DA2B-159B450A5B45}"/>
          </ac:spMkLst>
        </pc:spChg>
      </pc:sldChg>
      <pc:sldChg chg="modSp mod">
        <pc:chgData name="Philipp Kolb" userId="62c6d504-fff0-421b-a882-e15e94bf33d0" providerId="ADAL" clId="{35F84321-49DE-442E-AF1F-2586E4572D7F}" dt="2022-10-11T06:09:43.520" v="198" actId="20577"/>
        <pc:sldMkLst>
          <pc:docMk/>
          <pc:sldMk cId="691376890" sldId="376"/>
        </pc:sldMkLst>
        <pc:spChg chg="mod">
          <ac:chgData name="Philipp Kolb" userId="62c6d504-fff0-421b-a882-e15e94bf33d0" providerId="ADAL" clId="{35F84321-49DE-442E-AF1F-2586E4572D7F}" dt="2022-10-11T06:09:43.520" v="198" actId="20577"/>
          <ac:spMkLst>
            <pc:docMk/>
            <pc:sldMk cId="691376890" sldId="376"/>
            <ac:spMk id="19" creationId="{646C2671-F54D-1A0F-F652-3982B08054B4}"/>
          </ac:spMkLst>
        </pc:spChg>
      </pc:sldChg>
      <pc:sldChg chg="modSp mod">
        <pc:chgData name="Philipp Kolb" userId="62c6d504-fff0-421b-a882-e15e94bf33d0" providerId="ADAL" clId="{35F84321-49DE-442E-AF1F-2586E4572D7F}" dt="2022-10-11T06:12:28.430" v="285" actId="20577"/>
        <pc:sldMkLst>
          <pc:docMk/>
          <pc:sldMk cId="2820413060" sldId="378"/>
        </pc:sldMkLst>
        <pc:spChg chg="mod">
          <ac:chgData name="Philipp Kolb" userId="62c6d504-fff0-421b-a882-e15e94bf33d0" providerId="ADAL" clId="{35F84321-49DE-442E-AF1F-2586E4572D7F}" dt="2022-10-11T06:12:28.430" v="285" actId="20577"/>
          <ac:spMkLst>
            <pc:docMk/>
            <pc:sldMk cId="2820413060" sldId="378"/>
            <ac:spMk id="3" creationId="{C4B035EC-C70D-5017-6C1C-885C4768FC7F}"/>
          </ac:spMkLst>
        </pc:spChg>
      </pc:sldChg>
      <pc:sldChg chg="modSp mod">
        <pc:chgData name="Philipp Kolb" userId="62c6d504-fff0-421b-a882-e15e94bf33d0" providerId="ADAL" clId="{35F84321-49DE-442E-AF1F-2586E4572D7F}" dt="2022-10-11T06:07:04.303" v="135"/>
        <pc:sldMkLst>
          <pc:docMk/>
          <pc:sldMk cId="1488473658" sldId="384"/>
        </pc:sldMkLst>
        <pc:spChg chg="mod">
          <ac:chgData name="Philipp Kolb" userId="62c6d504-fff0-421b-a882-e15e94bf33d0" providerId="ADAL" clId="{35F84321-49DE-442E-AF1F-2586E4572D7F}" dt="2022-10-11T06:06:59.448" v="134" actId="20577"/>
          <ac:spMkLst>
            <pc:docMk/>
            <pc:sldMk cId="1488473658" sldId="384"/>
            <ac:spMk id="3" creationId="{0D62489B-AFF0-36AC-AC3C-15E6592F0EF5}"/>
          </ac:spMkLst>
        </pc:spChg>
        <pc:spChg chg="mod">
          <ac:chgData name="Philipp Kolb" userId="62c6d504-fff0-421b-a882-e15e94bf33d0" providerId="ADAL" clId="{35F84321-49DE-442E-AF1F-2586E4572D7F}" dt="2022-10-11T06:07:04.303" v="135"/>
          <ac:spMkLst>
            <pc:docMk/>
            <pc:sldMk cId="1488473658" sldId="384"/>
            <ac:spMk id="20" creationId="{96001C7F-A450-4D9C-A2B0-0527D9DD5921}"/>
          </ac:spMkLst>
        </pc:spChg>
      </pc:sldChg>
      <pc:sldChg chg="modSp mod">
        <pc:chgData name="Philipp Kolb" userId="62c6d504-fff0-421b-a882-e15e94bf33d0" providerId="ADAL" clId="{35F84321-49DE-442E-AF1F-2586E4572D7F}" dt="2022-10-11T06:15:33.837" v="375" actId="27636"/>
        <pc:sldMkLst>
          <pc:docMk/>
          <pc:sldMk cId="3653724951" sldId="388"/>
        </pc:sldMkLst>
        <pc:spChg chg="mod">
          <ac:chgData name="Philipp Kolb" userId="62c6d504-fff0-421b-a882-e15e94bf33d0" providerId="ADAL" clId="{35F84321-49DE-442E-AF1F-2586E4572D7F}" dt="2022-10-11T06:15:33.837" v="375" actId="27636"/>
          <ac:spMkLst>
            <pc:docMk/>
            <pc:sldMk cId="3653724951" sldId="388"/>
            <ac:spMk id="3" creationId="{668380AE-AC07-F4E7-BAD6-FB9655F4F556}"/>
          </ac:spMkLst>
        </pc:spChg>
      </pc:sldChg>
      <pc:sldChg chg="del">
        <pc:chgData name="Philipp Kolb" userId="62c6d504-fff0-421b-a882-e15e94bf33d0" providerId="ADAL" clId="{35F84321-49DE-442E-AF1F-2586E4572D7F}" dt="2022-10-11T06:08:47.720" v="138" actId="47"/>
        <pc:sldMkLst>
          <pc:docMk/>
          <pc:sldMk cId="1924602193" sldId="392"/>
        </pc:sldMkLst>
      </pc:sldChg>
      <pc:sldChg chg="addSp delSp modSp mod">
        <pc:chgData name="Philipp Kolb" userId="62c6d504-fff0-421b-a882-e15e94bf33d0" providerId="ADAL" clId="{35F84321-49DE-442E-AF1F-2586E4572D7F}" dt="2022-10-11T06:02:58.014" v="94" actId="14100"/>
        <pc:sldMkLst>
          <pc:docMk/>
          <pc:sldMk cId="2788358807" sldId="393"/>
        </pc:sldMkLst>
        <pc:spChg chg="del">
          <ac:chgData name="Philipp Kolb" userId="62c6d504-fff0-421b-a882-e15e94bf33d0" providerId="ADAL" clId="{35F84321-49DE-442E-AF1F-2586E4572D7F}" dt="2022-10-11T06:02:30.959" v="87" actId="478"/>
          <ac:spMkLst>
            <pc:docMk/>
            <pc:sldMk cId="2788358807" sldId="393"/>
            <ac:spMk id="3" creationId="{D354D014-BD03-954A-7778-47213BA72C88}"/>
          </ac:spMkLst>
        </pc:spChg>
        <pc:spChg chg="mod">
          <ac:chgData name="Philipp Kolb" userId="62c6d504-fff0-421b-a882-e15e94bf33d0" providerId="ADAL" clId="{35F84321-49DE-442E-AF1F-2586E4572D7F}" dt="2022-10-11T06:02:47.891" v="90" actId="164"/>
          <ac:spMkLst>
            <pc:docMk/>
            <pc:sldMk cId="2788358807" sldId="393"/>
            <ac:spMk id="9" creationId="{1CDD0E0B-21B8-C237-63F6-531B3738F584}"/>
          </ac:spMkLst>
        </pc:spChg>
        <pc:spChg chg="mod">
          <ac:chgData name="Philipp Kolb" userId="62c6d504-fff0-421b-a882-e15e94bf33d0" providerId="ADAL" clId="{35F84321-49DE-442E-AF1F-2586E4572D7F}" dt="2022-10-11T06:02:41.462" v="89" actId="164"/>
          <ac:spMkLst>
            <pc:docMk/>
            <pc:sldMk cId="2788358807" sldId="393"/>
            <ac:spMk id="10" creationId="{48566EEF-48C8-EBCE-A2D2-0F70EF125995}"/>
          </ac:spMkLst>
        </pc:spChg>
        <pc:spChg chg="mod">
          <ac:chgData name="Philipp Kolb" userId="62c6d504-fff0-421b-a882-e15e94bf33d0" providerId="ADAL" clId="{35F84321-49DE-442E-AF1F-2586E4572D7F}" dt="2022-10-11T06:02:41.462" v="89" actId="164"/>
          <ac:spMkLst>
            <pc:docMk/>
            <pc:sldMk cId="2788358807" sldId="393"/>
            <ac:spMk id="11" creationId="{AB6E52E3-542C-03E1-23B0-3D41685415F4}"/>
          </ac:spMkLst>
        </pc:spChg>
        <pc:spChg chg="mod">
          <ac:chgData name="Philipp Kolb" userId="62c6d504-fff0-421b-a882-e15e94bf33d0" providerId="ADAL" clId="{35F84321-49DE-442E-AF1F-2586E4572D7F}" dt="2022-10-11T06:02:47.891" v="90" actId="164"/>
          <ac:spMkLst>
            <pc:docMk/>
            <pc:sldMk cId="2788358807" sldId="393"/>
            <ac:spMk id="12" creationId="{46B7E85B-2E62-6458-575B-657C36F7FAD9}"/>
          </ac:spMkLst>
        </pc:spChg>
        <pc:grpChg chg="add mod">
          <ac:chgData name="Philipp Kolb" userId="62c6d504-fff0-421b-a882-e15e94bf33d0" providerId="ADAL" clId="{35F84321-49DE-442E-AF1F-2586E4572D7F}" dt="2022-10-11T06:02:58.014" v="94" actId="14100"/>
          <ac:grpSpMkLst>
            <pc:docMk/>
            <pc:sldMk cId="2788358807" sldId="393"/>
            <ac:grpSpMk id="13" creationId="{EEA41742-7BDE-10F4-95FA-D246A9058A50}"/>
          </ac:grpSpMkLst>
        </pc:grpChg>
        <pc:grpChg chg="add mod">
          <ac:chgData name="Philipp Kolb" userId="62c6d504-fff0-421b-a882-e15e94bf33d0" providerId="ADAL" clId="{35F84321-49DE-442E-AF1F-2586E4572D7F}" dt="2022-10-11T06:02:52.400" v="92" actId="1076"/>
          <ac:grpSpMkLst>
            <pc:docMk/>
            <pc:sldMk cId="2788358807" sldId="393"/>
            <ac:grpSpMk id="14" creationId="{F47B94CA-3F42-2C6E-3475-59A224A770A9}"/>
          </ac:grpSpMkLst>
        </pc:grpChg>
        <pc:picChg chg="mod">
          <ac:chgData name="Philipp Kolb" userId="62c6d504-fff0-421b-a882-e15e94bf33d0" providerId="ADAL" clId="{35F84321-49DE-442E-AF1F-2586E4572D7F}" dt="2022-10-11T06:02:41.462" v="89" actId="164"/>
          <ac:picMkLst>
            <pc:docMk/>
            <pc:sldMk cId="2788358807" sldId="393"/>
            <ac:picMk id="7" creationId="{659A47E3-32C9-4C88-D83B-5A764E2D6A61}"/>
          </ac:picMkLst>
        </pc:picChg>
        <pc:picChg chg="mod">
          <ac:chgData name="Philipp Kolb" userId="62c6d504-fff0-421b-a882-e15e94bf33d0" providerId="ADAL" clId="{35F84321-49DE-442E-AF1F-2586E4572D7F}" dt="2022-10-11T06:02:47.891" v="90" actId="164"/>
          <ac:picMkLst>
            <pc:docMk/>
            <pc:sldMk cId="2788358807" sldId="393"/>
            <ac:picMk id="8" creationId="{62D97AB8-8B7F-60CF-4FCC-446C2388A7A4}"/>
          </ac:picMkLst>
        </pc:picChg>
      </pc:sldChg>
      <pc:sldChg chg="addSp delSp modSp mod modAnim">
        <pc:chgData name="Philipp Kolb" userId="62c6d504-fff0-421b-a882-e15e94bf33d0" providerId="ADAL" clId="{35F84321-49DE-442E-AF1F-2586E4572D7F}" dt="2022-10-11T06:04:20.091" v="105" actId="1076"/>
        <pc:sldMkLst>
          <pc:docMk/>
          <pc:sldMk cId="1384292082" sldId="394"/>
        </pc:sldMkLst>
        <pc:spChg chg="mod">
          <ac:chgData name="Philipp Kolb" userId="62c6d504-fff0-421b-a882-e15e94bf33d0" providerId="ADAL" clId="{35F84321-49DE-442E-AF1F-2586E4572D7F}" dt="2022-10-11T06:03:41.278" v="95" actId="164"/>
          <ac:spMkLst>
            <pc:docMk/>
            <pc:sldMk cId="1384292082" sldId="394"/>
            <ac:spMk id="19" creationId="{1697D369-F8B0-24F1-CAF6-C87808DF12FE}"/>
          </ac:spMkLst>
        </pc:spChg>
        <pc:spChg chg="mod">
          <ac:chgData name="Philipp Kolb" userId="62c6d504-fff0-421b-a882-e15e94bf33d0" providerId="ADAL" clId="{35F84321-49DE-442E-AF1F-2586E4572D7F}" dt="2022-10-11T06:03:41.278" v="95" actId="164"/>
          <ac:spMkLst>
            <pc:docMk/>
            <pc:sldMk cId="1384292082" sldId="394"/>
            <ac:spMk id="20" creationId="{5E67D73F-579E-BD5B-3B39-719AA758A291}"/>
          </ac:spMkLst>
        </pc:spChg>
        <pc:grpChg chg="add mod">
          <ac:chgData name="Philipp Kolb" userId="62c6d504-fff0-421b-a882-e15e94bf33d0" providerId="ADAL" clId="{35F84321-49DE-442E-AF1F-2586E4572D7F}" dt="2022-10-11T06:04:20.091" v="105" actId="1076"/>
          <ac:grpSpMkLst>
            <pc:docMk/>
            <pc:sldMk cId="1384292082" sldId="394"/>
            <ac:grpSpMk id="3" creationId="{FD81061B-9286-1A6C-8973-6BE70199C7A8}"/>
          </ac:grpSpMkLst>
        </pc:grpChg>
        <pc:cxnChg chg="del">
          <ac:chgData name="Philipp Kolb" userId="62c6d504-fff0-421b-a882-e15e94bf33d0" providerId="ADAL" clId="{35F84321-49DE-442E-AF1F-2586E4572D7F}" dt="2022-10-11T06:03:48.841" v="98" actId="478"/>
          <ac:cxnSpMkLst>
            <pc:docMk/>
            <pc:sldMk cId="1384292082" sldId="394"/>
            <ac:cxnSpMk id="22" creationId="{ABE44713-219A-0A50-8FD2-5406C15EBD59}"/>
          </ac:cxnSpMkLst>
        </pc:cxnChg>
        <pc:cxnChg chg="del">
          <ac:chgData name="Philipp Kolb" userId="62c6d504-fff0-421b-a882-e15e94bf33d0" providerId="ADAL" clId="{35F84321-49DE-442E-AF1F-2586E4572D7F}" dt="2022-10-11T06:03:52.531" v="100" actId="478"/>
          <ac:cxnSpMkLst>
            <pc:docMk/>
            <pc:sldMk cId="1384292082" sldId="394"/>
            <ac:cxnSpMk id="23" creationId="{469461DB-94DD-C740-8CA0-3836D08A4FF1}"/>
          </ac:cxnSpMkLst>
        </pc:cxnChg>
        <pc:cxnChg chg="del">
          <ac:chgData name="Philipp Kolb" userId="62c6d504-fff0-421b-a882-e15e94bf33d0" providerId="ADAL" clId="{35F84321-49DE-442E-AF1F-2586E4572D7F}" dt="2022-10-11T06:03:55.140" v="101" actId="478"/>
          <ac:cxnSpMkLst>
            <pc:docMk/>
            <pc:sldMk cId="1384292082" sldId="394"/>
            <ac:cxnSpMk id="24" creationId="{2C90E682-87C5-EF28-BB46-A12832D2F819}"/>
          </ac:cxnSpMkLst>
        </pc:cxnChg>
        <pc:cxnChg chg="del">
          <ac:chgData name="Philipp Kolb" userId="62c6d504-fff0-421b-a882-e15e94bf33d0" providerId="ADAL" clId="{35F84321-49DE-442E-AF1F-2586E4572D7F}" dt="2022-10-11T06:03:46.946" v="97" actId="478"/>
          <ac:cxnSpMkLst>
            <pc:docMk/>
            <pc:sldMk cId="1384292082" sldId="394"/>
            <ac:cxnSpMk id="25" creationId="{D9B86E50-ADF7-FE43-1E0D-FA09A4FF2686}"/>
          </ac:cxnSpMkLst>
        </pc:cxnChg>
        <pc:cxnChg chg="del">
          <ac:chgData name="Philipp Kolb" userId="62c6d504-fff0-421b-a882-e15e94bf33d0" providerId="ADAL" clId="{35F84321-49DE-442E-AF1F-2586E4572D7F}" dt="2022-10-11T06:03:50.649" v="99" actId="478"/>
          <ac:cxnSpMkLst>
            <pc:docMk/>
            <pc:sldMk cId="1384292082" sldId="394"/>
            <ac:cxnSpMk id="28" creationId="{B25B5F8E-ECF6-963B-BC2A-44E7B736E4ED}"/>
          </ac:cxnSpMkLst>
        </pc:cxnChg>
        <pc:cxnChg chg="del">
          <ac:chgData name="Philipp Kolb" userId="62c6d504-fff0-421b-a882-e15e94bf33d0" providerId="ADAL" clId="{35F84321-49DE-442E-AF1F-2586E4572D7F}" dt="2022-10-11T06:04:04.975" v="103" actId="478"/>
          <ac:cxnSpMkLst>
            <pc:docMk/>
            <pc:sldMk cId="1384292082" sldId="394"/>
            <ac:cxnSpMk id="30" creationId="{6F0E351D-681E-AE34-00F6-9F631CD7425F}"/>
          </ac:cxnSpMkLst>
        </pc:cxnChg>
        <pc:cxnChg chg="del">
          <ac:chgData name="Philipp Kolb" userId="62c6d504-fff0-421b-a882-e15e94bf33d0" providerId="ADAL" clId="{35F84321-49DE-442E-AF1F-2586E4572D7F}" dt="2022-10-11T06:04:07.014" v="104" actId="478"/>
          <ac:cxnSpMkLst>
            <pc:docMk/>
            <pc:sldMk cId="1384292082" sldId="394"/>
            <ac:cxnSpMk id="32" creationId="{46B7B417-5D04-339C-8F2C-24A905F21C7D}"/>
          </ac:cxnSpMkLst>
        </pc:cxnChg>
        <pc:cxnChg chg="del">
          <ac:chgData name="Philipp Kolb" userId="62c6d504-fff0-421b-a882-e15e94bf33d0" providerId="ADAL" clId="{35F84321-49DE-442E-AF1F-2586E4572D7F}" dt="2022-10-11T06:04:03.241" v="102" actId="478"/>
          <ac:cxnSpMkLst>
            <pc:docMk/>
            <pc:sldMk cId="1384292082" sldId="394"/>
            <ac:cxnSpMk id="33" creationId="{7F1A908B-6C72-11F8-8C72-75FE003EEC96}"/>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81370"/>
          </a:xfrm>
          <a:prstGeom prst="rect">
            <a:avLst/>
          </a:prstGeom>
        </p:spPr>
        <p:txBody>
          <a:bodyPr vert="horz" lIns="94691" tIns="47346" rIns="94691" bIns="47346" rtlCol="0"/>
          <a:lstStyle>
            <a:lvl1pPr algn="l">
              <a:defRPr sz="1200"/>
            </a:lvl1pPr>
          </a:lstStyle>
          <a:p>
            <a:endParaRPr lang="en-CA"/>
          </a:p>
        </p:txBody>
      </p:sp>
      <p:sp>
        <p:nvSpPr>
          <p:cNvPr id="3" name="Date Placeholder 2"/>
          <p:cNvSpPr>
            <a:spLocks noGrp="1"/>
          </p:cNvSpPr>
          <p:nvPr>
            <p:ph type="dt" idx="1"/>
          </p:nvPr>
        </p:nvSpPr>
        <p:spPr>
          <a:xfrm>
            <a:off x="4143737" y="0"/>
            <a:ext cx="3169810" cy="481370"/>
          </a:xfrm>
          <a:prstGeom prst="rect">
            <a:avLst/>
          </a:prstGeom>
        </p:spPr>
        <p:txBody>
          <a:bodyPr vert="horz" lIns="94691" tIns="47346" rIns="94691" bIns="47346" rtlCol="0"/>
          <a:lstStyle>
            <a:lvl1pPr algn="r">
              <a:defRPr sz="1200"/>
            </a:lvl1pPr>
          </a:lstStyle>
          <a:p>
            <a:fld id="{28A25268-D818-400E-9AEB-213D9EC85BC9}" type="datetimeFigureOut">
              <a:rPr lang="en-CA" smtClean="0"/>
              <a:t>2022-10-12</a:t>
            </a:fld>
            <a:endParaRPr lang="en-C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691" tIns="47346" rIns="94691" bIns="47346" rtlCol="0" anchor="ctr"/>
          <a:lstStyle/>
          <a:p>
            <a:endParaRPr lang="en-CA"/>
          </a:p>
        </p:txBody>
      </p:sp>
      <p:sp>
        <p:nvSpPr>
          <p:cNvPr id="5" name="Notes Placeholder 4"/>
          <p:cNvSpPr>
            <a:spLocks noGrp="1"/>
          </p:cNvSpPr>
          <p:nvPr>
            <p:ph type="body" sz="quarter" idx="3"/>
          </p:nvPr>
        </p:nvSpPr>
        <p:spPr>
          <a:xfrm>
            <a:off x="730860" y="4620497"/>
            <a:ext cx="5853483" cy="3780555"/>
          </a:xfrm>
          <a:prstGeom prst="rect">
            <a:avLst/>
          </a:prstGeom>
        </p:spPr>
        <p:txBody>
          <a:bodyPr vert="horz" lIns="94691" tIns="47346" rIns="94691" bIns="473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19832"/>
            <a:ext cx="3169810" cy="481370"/>
          </a:xfrm>
          <a:prstGeom prst="rect">
            <a:avLst/>
          </a:prstGeom>
        </p:spPr>
        <p:txBody>
          <a:bodyPr vert="horz" lIns="94691" tIns="47346" rIns="94691" bIns="47346" rtlCol="0" anchor="b"/>
          <a:lstStyle>
            <a:lvl1pPr algn="l">
              <a:defRPr sz="1200"/>
            </a:lvl1pPr>
          </a:lstStyle>
          <a:p>
            <a:endParaRPr lang="en-CA"/>
          </a:p>
        </p:txBody>
      </p:sp>
      <p:sp>
        <p:nvSpPr>
          <p:cNvPr id="7" name="Slide Number Placeholder 6"/>
          <p:cNvSpPr>
            <a:spLocks noGrp="1"/>
          </p:cNvSpPr>
          <p:nvPr>
            <p:ph type="sldNum" sz="quarter" idx="5"/>
          </p:nvPr>
        </p:nvSpPr>
        <p:spPr>
          <a:xfrm>
            <a:off x="4143737" y="9119832"/>
            <a:ext cx="3169810" cy="481370"/>
          </a:xfrm>
          <a:prstGeom prst="rect">
            <a:avLst/>
          </a:prstGeom>
        </p:spPr>
        <p:txBody>
          <a:bodyPr vert="horz" lIns="94691" tIns="47346" rIns="94691" bIns="47346" rtlCol="0" anchor="b"/>
          <a:lstStyle>
            <a:lvl1pPr algn="r">
              <a:defRPr sz="1200"/>
            </a:lvl1pPr>
          </a:lstStyle>
          <a:p>
            <a:fld id="{9C751BFF-38BC-43EE-999D-28337098DAF1}" type="slidenum">
              <a:rPr lang="en-CA" smtClean="0"/>
              <a:t>‹#›</a:t>
            </a:fld>
            <a:endParaRPr lang="en-CA"/>
          </a:p>
        </p:txBody>
      </p:sp>
    </p:spTree>
    <p:extLst>
      <p:ext uri="{BB962C8B-B14F-4D97-AF65-F5344CB8AC3E}">
        <p14:creationId xmlns:p14="http://schemas.microsoft.com/office/powerpoint/2010/main" val="722109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C751BFF-38BC-43EE-999D-28337098DAF1}" type="slidenum">
              <a:rPr lang="en-CA" smtClean="0"/>
              <a:t>1</a:t>
            </a:fld>
            <a:endParaRPr lang="en-CA"/>
          </a:p>
        </p:txBody>
      </p:sp>
    </p:spTree>
    <p:extLst>
      <p:ext uri="{BB962C8B-B14F-4D97-AF65-F5344CB8AC3E}">
        <p14:creationId xmlns:p14="http://schemas.microsoft.com/office/powerpoint/2010/main" val="75023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I’ll be talking about what motivated this study and the cavities we’re using. Then I’ll be going into the latest results from the halfwave cavity and combine this with the </a:t>
            </a:r>
            <a:r>
              <a:rPr lang="en-CA" err="1"/>
              <a:t>quarterwave</a:t>
            </a:r>
            <a:r>
              <a:rPr lang="en-CA"/>
              <a:t> data to show you some results of the frequency dependence of the resistance parameters. To finish up, I’ll show some results of the first Nitrogen infusion test of the our </a:t>
            </a:r>
            <a:r>
              <a:rPr lang="en-CA" err="1"/>
              <a:t>quarterwave</a:t>
            </a:r>
            <a:r>
              <a:rPr lang="en-CA"/>
              <a:t> cavity.</a:t>
            </a:r>
          </a:p>
        </p:txBody>
      </p:sp>
      <p:sp>
        <p:nvSpPr>
          <p:cNvPr id="4" name="Slide Number Placeholder 3"/>
          <p:cNvSpPr>
            <a:spLocks noGrp="1"/>
          </p:cNvSpPr>
          <p:nvPr>
            <p:ph type="sldNum" sz="quarter" idx="5"/>
          </p:nvPr>
        </p:nvSpPr>
        <p:spPr/>
        <p:txBody>
          <a:bodyPr/>
          <a:lstStyle/>
          <a:p>
            <a:fld id="{9C751BFF-38BC-43EE-999D-28337098DAF1}" type="slidenum">
              <a:rPr lang="en-CA" smtClean="0"/>
              <a:t>2</a:t>
            </a:fld>
            <a:endParaRPr lang="en-CA"/>
          </a:p>
        </p:txBody>
      </p:sp>
    </p:spTree>
    <p:extLst>
      <p:ext uri="{BB962C8B-B14F-4D97-AF65-F5344CB8AC3E}">
        <p14:creationId xmlns:p14="http://schemas.microsoft.com/office/powerpoint/2010/main" val="1063093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To answer these questions we designed two coaxial cavities. One quarter-wave, one halfwave. Roughly same size as a 1.3GHz elliptical cavity and their purpose is similar to a single cell cavity as a test cavity for new treatments. We test them in these TEM resonant modes to get the frequency dependence. We started with the QWR, but now the HWR is catching up and we’ll get a large dataset of surface resistance data at different frequencies. </a:t>
            </a:r>
          </a:p>
        </p:txBody>
      </p:sp>
      <p:sp>
        <p:nvSpPr>
          <p:cNvPr id="4" name="Slide Number Placeholder 3"/>
          <p:cNvSpPr>
            <a:spLocks noGrp="1"/>
          </p:cNvSpPr>
          <p:nvPr>
            <p:ph type="sldNum" sz="quarter" idx="5"/>
          </p:nvPr>
        </p:nvSpPr>
        <p:spPr/>
        <p:txBody>
          <a:bodyPr/>
          <a:lstStyle/>
          <a:p>
            <a:fld id="{9C751BFF-38BC-43EE-999D-28337098DAF1}" type="slidenum">
              <a:rPr lang="en-CA" smtClean="0"/>
              <a:t>5</a:t>
            </a:fld>
            <a:endParaRPr lang="en-CA"/>
          </a:p>
        </p:txBody>
      </p:sp>
    </p:spTree>
    <p:extLst>
      <p:ext uri="{BB962C8B-B14F-4D97-AF65-F5344CB8AC3E}">
        <p14:creationId xmlns:p14="http://schemas.microsoft.com/office/powerpoint/2010/main" val="3502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C751BFF-38BC-43EE-999D-28337098DAF1}" type="slidenum">
              <a:rPr lang="en-CA" smtClean="0"/>
              <a:t>6</a:t>
            </a:fld>
            <a:endParaRPr lang="en-CA"/>
          </a:p>
        </p:txBody>
      </p:sp>
    </p:spTree>
    <p:extLst>
      <p:ext uri="{BB962C8B-B14F-4D97-AF65-F5344CB8AC3E}">
        <p14:creationId xmlns:p14="http://schemas.microsoft.com/office/powerpoint/2010/main" val="3624211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42B8-50E6-4211-8550-35A8C3E52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FC53DAF-4A31-480A-A97A-E503A4FFD791}"/>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EF0A9CF-9914-4ECD-B56C-A030D076665F}"/>
              </a:ext>
            </a:extLst>
          </p:cNvPr>
          <p:cNvSpPr>
            <a:spLocks noGrp="1"/>
          </p:cNvSpPr>
          <p:nvPr>
            <p:ph type="dt" sz="half" idx="10"/>
          </p:nvPr>
        </p:nvSpPr>
        <p:spPr/>
        <p:txBody>
          <a:bodyPr/>
          <a:lstStyle/>
          <a:p>
            <a:fld id="{91C99BF5-82F6-4591-92D5-45A396C4ACB0}" type="datetime1">
              <a:rPr lang="en-US" smtClean="0"/>
              <a:t>10/12/2022</a:t>
            </a:fld>
            <a:endParaRPr lang="en-CA"/>
          </a:p>
        </p:txBody>
      </p:sp>
      <p:sp>
        <p:nvSpPr>
          <p:cNvPr id="5" name="Footer Placeholder 4">
            <a:extLst>
              <a:ext uri="{FF2B5EF4-FFF2-40B4-BE49-F238E27FC236}">
                <a16:creationId xmlns:a16="http://schemas.microsoft.com/office/drawing/2014/main" id="{5E8EFC0E-CF4C-46C3-9B3B-B392522285DF}"/>
              </a:ext>
            </a:extLst>
          </p:cNvPr>
          <p:cNvSpPr>
            <a:spLocks noGrp="1"/>
          </p:cNvSpPr>
          <p:nvPr>
            <p:ph type="ftr" sz="quarter" idx="11"/>
          </p:nvPr>
        </p:nvSpPr>
        <p:spPr/>
        <p:txBody>
          <a:bodyPr/>
          <a:lstStyle/>
          <a:p>
            <a:r>
              <a:rPr lang="en-CA"/>
              <a:t>Philipp Kolb – SRF conference 2021</a:t>
            </a:r>
          </a:p>
        </p:txBody>
      </p:sp>
      <p:sp>
        <p:nvSpPr>
          <p:cNvPr id="6" name="Slide Number Placeholder 5">
            <a:extLst>
              <a:ext uri="{FF2B5EF4-FFF2-40B4-BE49-F238E27FC236}">
                <a16:creationId xmlns:a16="http://schemas.microsoft.com/office/drawing/2014/main" id="{CD78B416-21F6-43B9-933C-F43D7F75FE1D}"/>
              </a:ext>
            </a:extLst>
          </p:cNvPr>
          <p:cNvSpPr>
            <a:spLocks noGrp="1"/>
          </p:cNvSpPr>
          <p:nvPr>
            <p:ph type="sldNum" sz="quarter" idx="12"/>
          </p:nvPr>
        </p:nvSpPr>
        <p:spPr/>
        <p:txBody>
          <a:bodyPr/>
          <a:lstStyle/>
          <a:p>
            <a:fld id="{4B5EFF41-8465-437F-BEE2-B86181D6AD03}" type="slidenum">
              <a:rPr lang="en-CA" smtClean="0"/>
              <a:t>‹#›</a:t>
            </a:fld>
            <a:endParaRPr lang="en-CA"/>
          </a:p>
        </p:txBody>
      </p:sp>
    </p:spTree>
    <p:extLst>
      <p:ext uri="{BB962C8B-B14F-4D97-AF65-F5344CB8AC3E}">
        <p14:creationId xmlns:p14="http://schemas.microsoft.com/office/powerpoint/2010/main" val="371404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93DD-82C5-4925-BE86-B878897FD74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0359FC-82A4-48D0-97E4-07B7F648EC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0896D9-513A-42FD-B1F2-7A55374DB299}"/>
              </a:ext>
            </a:extLst>
          </p:cNvPr>
          <p:cNvSpPr>
            <a:spLocks noGrp="1"/>
          </p:cNvSpPr>
          <p:nvPr>
            <p:ph type="dt" sz="half" idx="10"/>
          </p:nvPr>
        </p:nvSpPr>
        <p:spPr/>
        <p:txBody>
          <a:bodyPr/>
          <a:lstStyle/>
          <a:p>
            <a:fld id="{51114D31-4E5D-454A-943F-08433F9DFFAB}" type="datetime1">
              <a:rPr lang="en-US" smtClean="0"/>
              <a:t>10/12/2022</a:t>
            </a:fld>
            <a:endParaRPr lang="en-CA"/>
          </a:p>
        </p:txBody>
      </p:sp>
      <p:sp>
        <p:nvSpPr>
          <p:cNvPr id="5" name="Footer Placeholder 4">
            <a:extLst>
              <a:ext uri="{FF2B5EF4-FFF2-40B4-BE49-F238E27FC236}">
                <a16:creationId xmlns:a16="http://schemas.microsoft.com/office/drawing/2014/main" id="{2DAE4585-9E01-40D1-8C84-B3E848BFDE7A}"/>
              </a:ext>
            </a:extLst>
          </p:cNvPr>
          <p:cNvSpPr>
            <a:spLocks noGrp="1"/>
          </p:cNvSpPr>
          <p:nvPr>
            <p:ph type="ftr" sz="quarter" idx="11"/>
          </p:nvPr>
        </p:nvSpPr>
        <p:spPr/>
        <p:txBody>
          <a:bodyPr/>
          <a:lstStyle/>
          <a:p>
            <a:r>
              <a:rPr lang="en-CA"/>
              <a:t>Philipp Kolb – SRF conference 2021</a:t>
            </a:r>
          </a:p>
        </p:txBody>
      </p:sp>
      <p:sp>
        <p:nvSpPr>
          <p:cNvPr id="6" name="Slide Number Placeholder 5">
            <a:extLst>
              <a:ext uri="{FF2B5EF4-FFF2-40B4-BE49-F238E27FC236}">
                <a16:creationId xmlns:a16="http://schemas.microsoft.com/office/drawing/2014/main" id="{02D5B296-B659-4CD7-ADAC-5A2A75FEF4EF}"/>
              </a:ext>
            </a:extLst>
          </p:cNvPr>
          <p:cNvSpPr>
            <a:spLocks noGrp="1"/>
          </p:cNvSpPr>
          <p:nvPr>
            <p:ph type="sldNum" sz="quarter" idx="12"/>
          </p:nvPr>
        </p:nvSpPr>
        <p:spPr/>
        <p:txBody>
          <a:bodyPr/>
          <a:lstStyle/>
          <a:p>
            <a:fld id="{4B5EFF41-8465-437F-BEE2-B86181D6AD03}" type="slidenum">
              <a:rPr lang="en-CA" smtClean="0"/>
              <a:t>‹#›</a:t>
            </a:fld>
            <a:endParaRPr lang="en-CA"/>
          </a:p>
        </p:txBody>
      </p:sp>
    </p:spTree>
    <p:extLst>
      <p:ext uri="{BB962C8B-B14F-4D97-AF65-F5344CB8AC3E}">
        <p14:creationId xmlns:p14="http://schemas.microsoft.com/office/powerpoint/2010/main" val="297333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B65ECE-4C36-4225-9362-1CB021876CA0}"/>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ABDE78C-C537-4FB0-889C-1ABF0DB29A3F}"/>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C178764-0439-41D0-8095-79C6A535CF02}"/>
              </a:ext>
            </a:extLst>
          </p:cNvPr>
          <p:cNvSpPr>
            <a:spLocks noGrp="1"/>
          </p:cNvSpPr>
          <p:nvPr>
            <p:ph type="dt" sz="half" idx="10"/>
          </p:nvPr>
        </p:nvSpPr>
        <p:spPr/>
        <p:txBody>
          <a:bodyPr/>
          <a:lstStyle/>
          <a:p>
            <a:fld id="{F4890D75-8000-47E6-B721-CA7CC7E0CFC3}" type="datetime1">
              <a:rPr lang="en-US" smtClean="0"/>
              <a:t>10/12/2022</a:t>
            </a:fld>
            <a:endParaRPr lang="en-CA"/>
          </a:p>
        </p:txBody>
      </p:sp>
      <p:sp>
        <p:nvSpPr>
          <p:cNvPr id="5" name="Footer Placeholder 4">
            <a:extLst>
              <a:ext uri="{FF2B5EF4-FFF2-40B4-BE49-F238E27FC236}">
                <a16:creationId xmlns:a16="http://schemas.microsoft.com/office/drawing/2014/main" id="{43FF1C0D-9662-40FD-84D1-289BCEDCDE78}"/>
              </a:ext>
            </a:extLst>
          </p:cNvPr>
          <p:cNvSpPr>
            <a:spLocks noGrp="1"/>
          </p:cNvSpPr>
          <p:nvPr>
            <p:ph type="ftr" sz="quarter" idx="11"/>
          </p:nvPr>
        </p:nvSpPr>
        <p:spPr/>
        <p:txBody>
          <a:bodyPr/>
          <a:lstStyle/>
          <a:p>
            <a:r>
              <a:rPr lang="en-CA"/>
              <a:t>Philipp Kolb – SRF conference 2021</a:t>
            </a:r>
          </a:p>
        </p:txBody>
      </p:sp>
      <p:sp>
        <p:nvSpPr>
          <p:cNvPr id="6" name="Slide Number Placeholder 5">
            <a:extLst>
              <a:ext uri="{FF2B5EF4-FFF2-40B4-BE49-F238E27FC236}">
                <a16:creationId xmlns:a16="http://schemas.microsoft.com/office/drawing/2014/main" id="{CED8884A-E64E-4784-BFE6-1DDAFED3F115}"/>
              </a:ext>
            </a:extLst>
          </p:cNvPr>
          <p:cNvSpPr>
            <a:spLocks noGrp="1"/>
          </p:cNvSpPr>
          <p:nvPr>
            <p:ph type="sldNum" sz="quarter" idx="12"/>
          </p:nvPr>
        </p:nvSpPr>
        <p:spPr/>
        <p:txBody>
          <a:bodyPr/>
          <a:lstStyle/>
          <a:p>
            <a:fld id="{4B5EFF41-8465-437F-BEE2-B86181D6AD03}" type="slidenum">
              <a:rPr lang="en-CA" smtClean="0"/>
              <a:t>‹#›</a:t>
            </a:fld>
            <a:endParaRPr lang="en-CA"/>
          </a:p>
        </p:txBody>
      </p:sp>
    </p:spTree>
    <p:extLst>
      <p:ext uri="{BB962C8B-B14F-4D97-AF65-F5344CB8AC3E}">
        <p14:creationId xmlns:p14="http://schemas.microsoft.com/office/powerpoint/2010/main" val="1987640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70000" y="6346962"/>
            <a:ext cx="2743200" cy="365125"/>
          </a:xfrm>
          <a:prstGeom prst="rect">
            <a:avLst/>
          </a:prstGeom>
        </p:spPr>
        <p:txBody>
          <a:bodyPr/>
          <a:lstStyle>
            <a:lvl1pPr>
              <a:defRPr sz="900" b="0" i="1">
                <a:solidFill>
                  <a:srgbClr val="00B0F0"/>
                </a:solidFill>
                <a:latin typeface="Arial" charset="0"/>
                <a:ea typeface="Arial" charset="0"/>
                <a:cs typeface="Arial" charset="0"/>
              </a:defRPr>
            </a:lvl1pPr>
          </a:lstStyle>
          <a:p>
            <a:fld id="{4C83EDBA-A8AF-4176-B7F7-DC51C889AEB9}" type="datetime1">
              <a:rPr lang="en-US" smtClean="0"/>
              <a:t>10/12/2022</a:t>
            </a:fld>
            <a:endParaRPr lang="en-US"/>
          </a:p>
        </p:txBody>
      </p:sp>
      <p:cxnSp>
        <p:nvCxnSpPr>
          <p:cNvPr id="14" name="Straight Connector 13"/>
          <p:cNvCxnSpPr/>
          <p:nvPr userDrawn="1"/>
        </p:nvCxnSpPr>
        <p:spPr>
          <a:xfrm>
            <a:off x="1270000" y="4906619"/>
            <a:ext cx="10083800" cy="0"/>
          </a:xfrm>
          <a:prstGeom prst="line">
            <a:avLst/>
          </a:prstGeom>
          <a:ln w="19050">
            <a:solidFill>
              <a:srgbClr val="00B0F0"/>
            </a:solidFill>
          </a:ln>
        </p:spPr>
        <p:style>
          <a:lnRef idx="1">
            <a:schemeClr val="accent6"/>
          </a:lnRef>
          <a:fillRef idx="0">
            <a:schemeClr val="accent6"/>
          </a:fillRef>
          <a:effectRef idx="0">
            <a:schemeClr val="accent6"/>
          </a:effectRef>
          <a:fontRef idx="minor">
            <a:schemeClr val="tx1"/>
          </a:fontRef>
        </p:style>
      </p:cxnSp>
      <p:sp>
        <p:nvSpPr>
          <p:cNvPr id="3" name="Content Placeholder 2"/>
          <p:cNvSpPr>
            <a:spLocks noGrp="1"/>
          </p:cNvSpPr>
          <p:nvPr>
            <p:ph sz="quarter" idx="15" hasCustomPrompt="1"/>
          </p:nvPr>
        </p:nvSpPr>
        <p:spPr>
          <a:xfrm>
            <a:off x="1270000" y="1641820"/>
            <a:ext cx="10083800" cy="3010041"/>
          </a:xfrm>
          <a:prstGeom prst="rect">
            <a:avLst/>
          </a:prstGeom>
        </p:spPr>
        <p:txBody>
          <a:bodyPr/>
          <a:lstStyle>
            <a:lvl1pPr marL="0" indent="0">
              <a:lnSpc>
                <a:spcPct val="100000"/>
              </a:lnSpc>
              <a:buNone/>
              <a:defRPr sz="3200" b="0" i="0" baseline="0">
                <a:solidFill>
                  <a:srgbClr val="00B0F0"/>
                </a:solidFill>
                <a:latin typeface="Arial" charset="0"/>
                <a:ea typeface="Arial" charset="0"/>
                <a:cs typeface="Arial" charset="0"/>
              </a:defRPr>
            </a:lvl1pPr>
            <a:lvl2pPr marL="457189" indent="0">
              <a:buNone/>
              <a:defRPr sz="3000" b="1" i="0">
                <a:solidFill>
                  <a:srgbClr val="0096FF"/>
                </a:solidFill>
                <a:latin typeface="Arial Black" charset="0"/>
                <a:ea typeface="Arial Black" charset="0"/>
                <a:cs typeface="Arial Black" charset="0"/>
              </a:defRPr>
            </a:lvl2pPr>
            <a:lvl3pPr marL="914377" indent="0">
              <a:buNone/>
              <a:defRPr sz="3000" b="1" i="0">
                <a:solidFill>
                  <a:srgbClr val="0096FF"/>
                </a:solidFill>
                <a:latin typeface="Arial Black" charset="0"/>
                <a:ea typeface="Arial Black" charset="0"/>
                <a:cs typeface="Arial Black" charset="0"/>
              </a:defRPr>
            </a:lvl3pPr>
            <a:lvl4pPr marL="1371566" indent="0">
              <a:buNone/>
              <a:defRPr sz="3000" b="1" i="0">
                <a:solidFill>
                  <a:srgbClr val="0096FF"/>
                </a:solidFill>
                <a:latin typeface="Arial Black" charset="0"/>
                <a:ea typeface="Arial Black" charset="0"/>
                <a:cs typeface="Arial Black" charset="0"/>
              </a:defRPr>
            </a:lvl4pPr>
            <a:lvl5pPr marL="1828754" indent="0">
              <a:buNone/>
              <a:defRPr sz="3000" b="1" i="0">
                <a:solidFill>
                  <a:srgbClr val="0096FF"/>
                </a:solidFill>
                <a:latin typeface="Arial Black" charset="0"/>
                <a:ea typeface="Arial Black" charset="0"/>
                <a:cs typeface="Arial Black" charset="0"/>
              </a:defRPr>
            </a:lvl5pPr>
          </a:lstStyle>
          <a:p>
            <a:pPr lvl="0"/>
            <a:r>
              <a:rPr lang="en-US"/>
              <a:t>Presentation Title. Arial Regular 32pt</a:t>
            </a:r>
          </a:p>
        </p:txBody>
      </p:sp>
      <p:sp>
        <p:nvSpPr>
          <p:cNvPr id="20" name="Slide Number Placeholder 5"/>
          <p:cNvSpPr>
            <a:spLocks noGrp="1"/>
          </p:cNvSpPr>
          <p:nvPr>
            <p:ph type="sldNum" sz="quarter" idx="12"/>
          </p:nvPr>
        </p:nvSpPr>
        <p:spPr>
          <a:xfrm>
            <a:off x="8610600" y="6311900"/>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10" name="Content Placeholder 7"/>
          <p:cNvSpPr>
            <a:spLocks noGrp="1"/>
          </p:cNvSpPr>
          <p:nvPr>
            <p:ph sz="quarter" idx="17" hasCustomPrompt="1"/>
          </p:nvPr>
        </p:nvSpPr>
        <p:spPr>
          <a:xfrm>
            <a:off x="1270000" y="5110646"/>
            <a:ext cx="10083800" cy="742466"/>
          </a:xfrm>
          <a:prstGeom prst="rect">
            <a:avLst/>
          </a:prstGeom>
          <a:noFill/>
        </p:spPr>
        <p:txBody>
          <a:bodyPr/>
          <a:lstStyle>
            <a:lvl1pPr marL="0" indent="0">
              <a:buNone/>
              <a:defRPr sz="1600" b="0" i="0">
                <a:solidFill>
                  <a:srgbClr val="00B0F0"/>
                </a:solidFill>
                <a:latin typeface="Arial" charset="0"/>
                <a:ea typeface="Arial" charset="0"/>
                <a:cs typeface="Arial" charset="0"/>
              </a:defRPr>
            </a:lvl1pPr>
            <a:lvl2pPr marL="457189" indent="0">
              <a:buNone/>
              <a:defRPr sz="2400" b="0" i="0">
                <a:solidFill>
                  <a:srgbClr val="0096FF"/>
                </a:solidFill>
                <a:latin typeface="Arial" charset="0"/>
                <a:ea typeface="Arial" charset="0"/>
                <a:cs typeface="Arial" charset="0"/>
              </a:defRPr>
            </a:lvl2pPr>
            <a:lvl3pPr marL="914377" indent="0">
              <a:buNone/>
              <a:defRPr sz="2400" b="0" i="0">
                <a:solidFill>
                  <a:srgbClr val="0096FF"/>
                </a:solidFill>
                <a:latin typeface="Arial" charset="0"/>
                <a:ea typeface="Arial" charset="0"/>
                <a:cs typeface="Arial" charset="0"/>
              </a:defRPr>
            </a:lvl3pPr>
            <a:lvl4pPr marL="1371566" indent="0">
              <a:buNone/>
              <a:defRPr sz="2400" b="0" i="0">
                <a:solidFill>
                  <a:srgbClr val="0096FF"/>
                </a:solidFill>
                <a:latin typeface="Arial" charset="0"/>
                <a:ea typeface="Arial" charset="0"/>
                <a:cs typeface="Arial" charset="0"/>
              </a:defRPr>
            </a:lvl4pPr>
            <a:lvl5pPr marL="1828754" indent="0">
              <a:buNone/>
              <a:defRPr sz="2400" b="0" i="0">
                <a:solidFill>
                  <a:srgbClr val="0096FF"/>
                </a:solidFill>
                <a:latin typeface="Arial" charset="0"/>
                <a:ea typeface="Arial" charset="0"/>
                <a:cs typeface="Arial" charset="0"/>
              </a:defRPr>
            </a:lvl5pPr>
          </a:lstStyle>
          <a:p>
            <a:pPr lvl="0"/>
            <a:r>
              <a:rPr lang="en-US"/>
              <a:t>Presentation Subtitle-Arial Regular 16-Title Case</a:t>
            </a:r>
          </a:p>
          <a:p>
            <a:pPr lvl="0"/>
            <a:endParaRPr lang="en-US"/>
          </a:p>
        </p:txBody>
      </p:sp>
      <p:sp>
        <p:nvSpPr>
          <p:cNvPr id="11"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
        <p:nvSpPr>
          <p:cNvPr id="5" name="Rectangle 4"/>
          <p:cNvSpPr/>
          <p:nvPr userDrawn="1"/>
        </p:nvSpPr>
        <p:spPr>
          <a:xfrm>
            <a:off x="0" y="-11408"/>
            <a:ext cx="12192000" cy="1034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279" y="313154"/>
            <a:ext cx="1783444" cy="324830"/>
          </a:xfrm>
          <a:prstGeom prst="rect">
            <a:avLst/>
          </a:prstGeom>
        </p:spPr>
      </p:pic>
    </p:spTree>
    <p:extLst>
      <p:ext uri="{BB962C8B-B14F-4D97-AF65-F5344CB8AC3E}">
        <p14:creationId xmlns:p14="http://schemas.microsoft.com/office/powerpoint/2010/main" val="128693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F58F6-5FFA-41B7-8581-77B25CB5141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7115BF6-F12D-4273-A815-9372C18DC1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F065EEB-690C-422E-BB51-B13927A4FF0F}"/>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8EA1DC20-C58F-49AA-BC1E-D8D3BD5BEEC8}"/>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ACCAAF16-1E66-4C2E-ADB4-1A19AB49F9F9}"/>
              </a:ext>
            </a:extLst>
          </p:cNvPr>
          <p:cNvSpPr>
            <a:spLocks noGrp="1"/>
          </p:cNvSpPr>
          <p:nvPr>
            <p:ph type="sldNum" sz="quarter" idx="12"/>
          </p:nvPr>
        </p:nvSpPr>
        <p:spPr/>
        <p:txBody>
          <a:bodyPr/>
          <a:lstStyle/>
          <a:p>
            <a:fld id="{4B5EFF41-8465-437F-BEE2-B86181D6AD03}" type="slidenum">
              <a:rPr lang="en-CA" smtClean="0"/>
              <a:t>‹#›</a:t>
            </a:fld>
            <a:endParaRPr lang="en-CA"/>
          </a:p>
        </p:txBody>
      </p:sp>
    </p:spTree>
    <p:extLst>
      <p:ext uri="{BB962C8B-B14F-4D97-AF65-F5344CB8AC3E}">
        <p14:creationId xmlns:p14="http://schemas.microsoft.com/office/powerpoint/2010/main" val="2680291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191F-E23B-4BA7-B236-98C67129B2C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3133D70-92AE-4AD0-832C-F447D9DD982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859252-E0B4-4BDF-B28B-3505FFF961BF}"/>
              </a:ext>
            </a:extLst>
          </p:cNvPr>
          <p:cNvSpPr>
            <a:spLocks noGrp="1"/>
          </p:cNvSpPr>
          <p:nvPr>
            <p:ph type="dt" sz="half" idx="10"/>
          </p:nvPr>
        </p:nvSpPr>
        <p:spPr/>
        <p:txBody>
          <a:bodyPr/>
          <a:lstStyle/>
          <a:p>
            <a:fld id="{033DE420-F822-49B8-B6FF-0488091BEE13}" type="datetime1">
              <a:rPr lang="en-US" smtClean="0"/>
              <a:t>10/12/2022</a:t>
            </a:fld>
            <a:endParaRPr lang="en-CA"/>
          </a:p>
        </p:txBody>
      </p:sp>
      <p:sp>
        <p:nvSpPr>
          <p:cNvPr id="5" name="Footer Placeholder 4">
            <a:extLst>
              <a:ext uri="{FF2B5EF4-FFF2-40B4-BE49-F238E27FC236}">
                <a16:creationId xmlns:a16="http://schemas.microsoft.com/office/drawing/2014/main" id="{CA750940-FE0F-4226-9C95-9215887BA7ED}"/>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8790ED45-743F-441B-9774-AD4DCABA9C73}"/>
              </a:ext>
            </a:extLst>
          </p:cNvPr>
          <p:cNvSpPr>
            <a:spLocks noGrp="1"/>
          </p:cNvSpPr>
          <p:nvPr>
            <p:ph type="sldNum" sz="quarter" idx="12"/>
          </p:nvPr>
        </p:nvSpPr>
        <p:spPr/>
        <p:txBody>
          <a:bodyPr/>
          <a:lstStyle/>
          <a:p>
            <a:fld id="{4B5EFF41-8465-437F-BEE2-B86181D6AD03}" type="slidenum">
              <a:rPr lang="en-CA" smtClean="0"/>
              <a:t>‹#›</a:t>
            </a:fld>
            <a:endParaRPr lang="en-CA"/>
          </a:p>
        </p:txBody>
      </p:sp>
    </p:spTree>
    <p:extLst>
      <p:ext uri="{BB962C8B-B14F-4D97-AF65-F5344CB8AC3E}">
        <p14:creationId xmlns:p14="http://schemas.microsoft.com/office/powerpoint/2010/main" val="79117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EC9D-3BED-4112-80DD-7E8B0E2E340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D436B97-953A-49AB-A8E7-F977A9CFAB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86A1458-154F-49C7-B807-19B4703B9D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E7C001B-F662-4BA5-AA86-A4B1404264BF}"/>
              </a:ext>
            </a:extLst>
          </p:cNvPr>
          <p:cNvSpPr>
            <a:spLocks noGrp="1"/>
          </p:cNvSpPr>
          <p:nvPr>
            <p:ph type="dt" sz="half" idx="10"/>
          </p:nvPr>
        </p:nvSpPr>
        <p:spPr/>
        <p:txBody>
          <a:bodyPr/>
          <a:lstStyle/>
          <a:p>
            <a:fld id="{B311EB0F-44AC-4052-BBC1-B39FAC79A5C2}" type="datetime1">
              <a:rPr lang="en-US" smtClean="0"/>
              <a:t>10/12/2022</a:t>
            </a:fld>
            <a:endParaRPr lang="en-CA"/>
          </a:p>
        </p:txBody>
      </p:sp>
      <p:sp>
        <p:nvSpPr>
          <p:cNvPr id="6" name="Footer Placeholder 5">
            <a:extLst>
              <a:ext uri="{FF2B5EF4-FFF2-40B4-BE49-F238E27FC236}">
                <a16:creationId xmlns:a16="http://schemas.microsoft.com/office/drawing/2014/main" id="{E6B2423A-E070-4F3D-A453-09B054C69D6D}"/>
              </a:ext>
            </a:extLst>
          </p:cNvPr>
          <p:cNvSpPr>
            <a:spLocks noGrp="1"/>
          </p:cNvSpPr>
          <p:nvPr>
            <p:ph type="ftr" sz="quarter" idx="11"/>
          </p:nvPr>
        </p:nvSpPr>
        <p:spPr/>
        <p:txBody>
          <a:bodyPr/>
          <a:lstStyle/>
          <a:p>
            <a:r>
              <a:rPr lang="en-CA"/>
              <a:t>Philipp Kolb – TTC 2022</a:t>
            </a:r>
          </a:p>
        </p:txBody>
      </p:sp>
      <p:sp>
        <p:nvSpPr>
          <p:cNvPr id="7" name="Slide Number Placeholder 6">
            <a:extLst>
              <a:ext uri="{FF2B5EF4-FFF2-40B4-BE49-F238E27FC236}">
                <a16:creationId xmlns:a16="http://schemas.microsoft.com/office/drawing/2014/main" id="{59700325-A658-4E79-BDDE-B1B28A5E777A}"/>
              </a:ext>
            </a:extLst>
          </p:cNvPr>
          <p:cNvSpPr>
            <a:spLocks noGrp="1"/>
          </p:cNvSpPr>
          <p:nvPr>
            <p:ph type="sldNum" sz="quarter" idx="12"/>
          </p:nvPr>
        </p:nvSpPr>
        <p:spPr/>
        <p:txBody>
          <a:bodyPr/>
          <a:lstStyle/>
          <a:p>
            <a:fld id="{4B5EFF41-8465-437F-BEE2-B86181D6AD03}" type="slidenum">
              <a:rPr lang="en-CA" smtClean="0"/>
              <a:t>‹#›</a:t>
            </a:fld>
            <a:endParaRPr lang="en-CA"/>
          </a:p>
        </p:txBody>
      </p:sp>
    </p:spTree>
    <p:extLst>
      <p:ext uri="{BB962C8B-B14F-4D97-AF65-F5344CB8AC3E}">
        <p14:creationId xmlns:p14="http://schemas.microsoft.com/office/powerpoint/2010/main" val="1312616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1B50-EE1E-40CE-A7BD-584B073212B8}"/>
              </a:ext>
            </a:extLst>
          </p:cNvPr>
          <p:cNvSpPr>
            <a:spLocks noGrp="1"/>
          </p:cNvSpPr>
          <p:nvPr>
            <p:ph type="title"/>
          </p:nvPr>
        </p:nvSpPr>
        <p:spPr>
          <a:xfrm>
            <a:off x="839788" y="365127"/>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7AD90CF-9D56-4987-90CF-07F94D88718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BFE24F-C50B-49B4-9E0E-8180AEBB584A}"/>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A2D3514-F1F7-4310-9090-E3F189A5F17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3912DB-28AC-4F38-9876-EC41F69DBFEB}"/>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00F4D51-1FDA-4538-AC29-D3BB25B81B16}"/>
              </a:ext>
            </a:extLst>
          </p:cNvPr>
          <p:cNvSpPr>
            <a:spLocks noGrp="1"/>
          </p:cNvSpPr>
          <p:nvPr>
            <p:ph type="dt" sz="half" idx="10"/>
          </p:nvPr>
        </p:nvSpPr>
        <p:spPr/>
        <p:txBody>
          <a:bodyPr/>
          <a:lstStyle/>
          <a:p>
            <a:fld id="{854A9140-EA90-40BB-848F-833E02874F7C}" type="datetime1">
              <a:rPr lang="en-US" smtClean="0"/>
              <a:t>10/12/2022</a:t>
            </a:fld>
            <a:endParaRPr lang="en-CA"/>
          </a:p>
        </p:txBody>
      </p:sp>
      <p:sp>
        <p:nvSpPr>
          <p:cNvPr id="8" name="Footer Placeholder 7">
            <a:extLst>
              <a:ext uri="{FF2B5EF4-FFF2-40B4-BE49-F238E27FC236}">
                <a16:creationId xmlns:a16="http://schemas.microsoft.com/office/drawing/2014/main" id="{F3859921-31A1-476D-83DD-CFFDE7D24341}"/>
              </a:ext>
            </a:extLst>
          </p:cNvPr>
          <p:cNvSpPr>
            <a:spLocks noGrp="1"/>
          </p:cNvSpPr>
          <p:nvPr>
            <p:ph type="ftr" sz="quarter" idx="11"/>
          </p:nvPr>
        </p:nvSpPr>
        <p:spPr/>
        <p:txBody>
          <a:bodyPr/>
          <a:lstStyle/>
          <a:p>
            <a:r>
              <a:rPr lang="en-CA"/>
              <a:t>Philipp Kolb – TTC 2022</a:t>
            </a:r>
          </a:p>
        </p:txBody>
      </p:sp>
      <p:sp>
        <p:nvSpPr>
          <p:cNvPr id="9" name="Slide Number Placeholder 8">
            <a:extLst>
              <a:ext uri="{FF2B5EF4-FFF2-40B4-BE49-F238E27FC236}">
                <a16:creationId xmlns:a16="http://schemas.microsoft.com/office/drawing/2014/main" id="{7D6B8E30-8430-44FB-9F8E-3AF9CF854481}"/>
              </a:ext>
            </a:extLst>
          </p:cNvPr>
          <p:cNvSpPr>
            <a:spLocks noGrp="1"/>
          </p:cNvSpPr>
          <p:nvPr>
            <p:ph type="sldNum" sz="quarter" idx="12"/>
          </p:nvPr>
        </p:nvSpPr>
        <p:spPr/>
        <p:txBody>
          <a:bodyPr/>
          <a:lstStyle/>
          <a:p>
            <a:fld id="{4B5EFF41-8465-437F-BEE2-B86181D6AD03}" type="slidenum">
              <a:rPr lang="en-CA" smtClean="0"/>
              <a:t>‹#›</a:t>
            </a:fld>
            <a:endParaRPr lang="en-CA"/>
          </a:p>
        </p:txBody>
      </p:sp>
    </p:spTree>
    <p:extLst>
      <p:ext uri="{BB962C8B-B14F-4D97-AF65-F5344CB8AC3E}">
        <p14:creationId xmlns:p14="http://schemas.microsoft.com/office/powerpoint/2010/main" val="2199654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AA828-96BE-4C3E-BC2B-1C495E5C90FE}"/>
              </a:ext>
            </a:extLst>
          </p:cNvPr>
          <p:cNvSpPr>
            <a:spLocks noGrp="1"/>
          </p:cNvSpPr>
          <p:nvPr>
            <p:ph type="title"/>
          </p:nvPr>
        </p:nvSpPr>
        <p:spPr/>
        <p:txBody>
          <a:bodyPr/>
          <a:lstStyle/>
          <a:p>
            <a:r>
              <a:rPr lang="en-US"/>
              <a:t>Click to edit Master title style</a:t>
            </a:r>
            <a:endParaRPr lang="en-CA"/>
          </a:p>
        </p:txBody>
      </p:sp>
      <p:sp>
        <p:nvSpPr>
          <p:cNvPr id="6" name="Date Placeholder 5">
            <a:extLst>
              <a:ext uri="{FF2B5EF4-FFF2-40B4-BE49-F238E27FC236}">
                <a16:creationId xmlns:a16="http://schemas.microsoft.com/office/drawing/2014/main" id="{0680F044-70F0-4E19-ACFF-EB98115F6067}"/>
              </a:ext>
            </a:extLst>
          </p:cNvPr>
          <p:cNvSpPr>
            <a:spLocks noGrp="1"/>
          </p:cNvSpPr>
          <p:nvPr>
            <p:ph type="dt" sz="half" idx="10"/>
          </p:nvPr>
        </p:nvSpPr>
        <p:spPr/>
        <p:txBody>
          <a:bodyPr/>
          <a:lstStyle/>
          <a:p>
            <a:fld id="{73822C33-0D51-4EE6-81C9-CB20ADFF6216}" type="datetime1">
              <a:rPr lang="en-US" smtClean="0"/>
              <a:t>10/12/2022</a:t>
            </a:fld>
            <a:endParaRPr lang="en-CA"/>
          </a:p>
        </p:txBody>
      </p:sp>
      <p:sp>
        <p:nvSpPr>
          <p:cNvPr id="7" name="Footer Placeholder 6">
            <a:extLst>
              <a:ext uri="{FF2B5EF4-FFF2-40B4-BE49-F238E27FC236}">
                <a16:creationId xmlns:a16="http://schemas.microsoft.com/office/drawing/2014/main" id="{EA43B7F4-C41E-40B3-B693-6BB17107EDAB}"/>
              </a:ext>
            </a:extLst>
          </p:cNvPr>
          <p:cNvSpPr>
            <a:spLocks noGrp="1"/>
          </p:cNvSpPr>
          <p:nvPr>
            <p:ph type="ftr" sz="quarter" idx="11"/>
          </p:nvPr>
        </p:nvSpPr>
        <p:spPr/>
        <p:txBody>
          <a:bodyPr/>
          <a:lstStyle/>
          <a:p>
            <a:r>
              <a:rPr lang="en-CA"/>
              <a:t>Philipp Kolb – TTC 2022</a:t>
            </a:r>
          </a:p>
        </p:txBody>
      </p:sp>
      <p:sp>
        <p:nvSpPr>
          <p:cNvPr id="8" name="Slide Number Placeholder 7">
            <a:extLst>
              <a:ext uri="{FF2B5EF4-FFF2-40B4-BE49-F238E27FC236}">
                <a16:creationId xmlns:a16="http://schemas.microsoft.com/office/drawing/2014/main" id="{5C91EA97-E670-49CB-9052-FB8DF8AC909C}"/>
              </a:ext>
            </a:extLst>
          </p:cNvPr>
          <p:cNvSpPr>
            <a:spLocks noGrp="1"/>
          </p:cNvSpPr>
          <p:nvPr>
            <p:ph type="sldNum" sz="quarter" idx="12"/>
          </p:nvPr>
        </p:nvSpPr>
        <p:spPr/>
        <p:txBody>
          <a:bodyPr/>
          <a:lstStyle/>
          <a:p>
            <a:fld id="{4B5EFF41-8465-437F-BEE2-B86181D6AD03}" type="slidenum">
              <a:rPr lang="en-CA" smtClean="0"/>
              <a:t>‹#›</a:t>
            </a:fld>
            <a:endParaRPr lang="en-CA"/>
          </a:p>
        </p:txBody>
      </p:sp>
    </p:spTree>
    <p:extLst>
      <p:ext uri="{BB962C8B-B14F-4D97-AF65-F5344CB8AC3E}">
        <p14:creationId xmlns:p14="http://schemas.microsoft.com/office/powerpoint/2010/main" val="41624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241514-6D94-4598-81A6-7BCABFF84A25}"/>
              </a:ext>
            </a:extLst>
          </p:cNvPr>
          <p:cNvSpPr>
            <a:spLocks noGrp="1"/>
          </p:cNvSpPr>
          <p:nvPr>
            <p:ph type="dt" sz="half" idx="10"/>
          </p:nvPr>
        </p:nvSpPr>
        <p:spPr/>
        <p:txBody>
          <a:bodyPr/>
          <a:lstStyle/>
          <a:p>
            <a:fld id="{8D8AB6EB-5D1B-4436-83DD-3BFCCB945288}" type="datetime1">
              <a:rPr lang="en-US" smtClean="0"/>
              <a:t>10/12/2022</a:t>
            </a:fld>
            <a:endParaRPr lang="en-CA"/>
          </a:p>
        </p:txBody>
      </p:sp>
      <p:sp>
        <p:nvSpPr>
          <p:cNvPr id="3" name="Footer Placeholder 2">
            <a:extLst>
              <a:ext uri="{FF2B5EF4-FFF2-40B4-BE49-F238E27FC236}">
                <a16:creationId xmlns:a16="http://schemas.microsoft.com/office/drawing/2014/main" id="{73DDE9A6-9AE4-426E-B754-B65941B25F10}"/>
              </a:ext>
            </a:extLst>
          </p:cNvPr>
          <p:cNvSpPr>
            <a:spLocks noGrp="1"/>
          </p:cNvSpPr>
          <p:nvPr>
            <p:ph type="ftr" sz="quarter" idx="11"/>
          </p:nvPr>
        </p:nvSpPr>
        <p:spPr/>
        <p:txBody>
          <a:bodyPr/>
          <a:lstStyle/>
          <a:p>
            <a:r>
              <a:rPr lang="en-CA"/>
              <a:t>Philipp Kolb – TTC 2022</a:t>
            </a:r>
          </a:p>
        </p:txBody>
      </p:sp>
      <p:sp>
        <p:nvSpPr>
          <p:cNvPr id="4" name="Slide Number Placeholder 3">
            <a:extLst>
              <a:ext uri="{FF2B5EF4-FFF2-40B4-BE49-F238E27FC236}">
                <a16:creationId xmlns:a16="http://schemas.microsoft.com/office/drawing/2014/main" id="{6C31E33A-9165-4E23-805D-AC6E2AE11B27}"/>
              </a:ext>
            </a:extLst>
          </p:cNvPr>
          <p:cNvSpPr>
            <a:spLocks noGrp="1"/>
          </p:cNvSpPr>
          <p:nvPr>
            <p:ph type="sldNum" sz="quarter" idx="12"/>
          </p:nvPr>
        </p:nvSpPr>
        <p:spPr/>
        <p:txBody>
          <a:bodyPr/>
          <a:lstStyle/>
          <a:p>
            <a:fld id="{4B5EFF41-8465-437F-BEE2-B86181D6AD03}" type="slidenum">
              <a:rPr lang="en-CA" smtClean="0"/>
              <a:t>‹#›</a:t>
            </a:fld>
            <a:endParaRPr lang="en-CA"/>
          </a:p>
        </p:txBody>
      </p:sp>
    </p:spTree>
    <p:extLst>
      <p:ext uri="{BB962C8B-B14F-4D97-AF65-F5344CB8AC3E}">
        <p14:creationId xmlns:p14="http://schemas.microsoft.com/office/powerpoint/2010/main" val="21186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D85F9-F3F5-404D-B9F7-1C68696C6C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90E0609-1885-4835-93AB-094465794FA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DD7B256-38E2-4017-8193-0EEB2A329D3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9BCA86-5F7A-48B6-A43C-C20BF73FC469}"/>
              </a:ext>
            </a:extLst>
          </p:cNvPr>
          <p:cNvSpPr>
            <a:spLocks noGrp="1"/>
          </p:cNvSpPr>
          <p:nvPr>
            <p:ph type="dt" sz="half" idx="10"/>
          </p:nvPr>
        </p:nvSpPr>
        <p:spPr/>
        <p:txBody>
          <a:bodyPr/>
          <a:lstStyle/>
          <a:p>
            <a:fld id="{AAA7CEB0-3F84-4914-A881-0CB0457C6C17}" type="datetime1">
              <a:rPr lang="en-US" smtClean="0"/>
              <a:t>10/12/2022</a:t>
            </a:fld>
            <a:endParaRPr lang="en-CA"/>
          </a:p>
        </p:txBody>
      </p:sp>
      <p:sp>
        <p:nvSpPr>
          <p:cNvPr id="6" name="Footer Placeholder 5">
            <a:extLst>
              <a:ext uri="{FF2B5EF4-FFF2-40B4-BE49-F238E27FC236}">
                <a16:creationId xmlns:a16="http://schemas.microsoft.com/office/drawing/2014/main" id="{9E7B810C-4048-4F33-9E68-576CF9571886}"/>
              </a:ext>
            </a:extLst>
          </p:cNvPr>
          <p:cNvSpPr>
            <a:spLocks noGrp="1"/>
          </p:cNvSpPr>
          <p:nvPr>
            <p:ph type="ftr" sz="quarter" idx="11"/>
          </p:nvPr>
        </p:nvSpPr>
        <p:spPr/>
        <p:txBody>
          <a:bodyPr/>
          <a:lstStyle/>
          <a:p>
            <a:r>
              <a:rPr lang="en-CA"/>
              <a:t>Philipp Kolb – TTC 2022</a:t>
            </a:r>
          </a:p>
        </p:txBody>
      </p:sp>
      <p:sp>
        <p:nvSpPr>
          <p:cNvPr id="7" name="Slide Number Placeholder 6">
            <a:extLst>
              <a:ext uri="{FF2B5EF4-FFF2-40B4-BE49-F238E27FC236}">
                <a16:creationId xmlns:a16="http://schemas.microsoft.com/office/drawing/2014/main" id="{A14BDC68-C5E1-43C7-A593-BCDED9C3AA60}"/>
              </a:ext>
            </a:extLst>
          </p:cNvPr>
          <p:cNvSpPr>
            <a:spLocks noGrp="1"/>
          </p:cNvSpPr>
          <p:nvPr>
            <p:ph type="sldNum" sz="quarter" idx="12"/>
          </p:nvPr>
        </p:nvSpPr>
        <p:spPr/>
        <p:txBody>
          <a:bodyPr/>
          <a:lstStyle/>
          <a:p>
            <a:fld id="{4B5EFF41-8465-437F-BEE2-B86181D6AD03}" type="slidenum">
              <a:rPr lang="en-CA" smtClean="0"/>
              <a:t>‹#›</a:t>
            </a:fld>
            <a:endParaRPr lang="en-CA"/>
          </a:p>
        </p:txBody>
      </p:sp>
    </p:spTree>
    <p:extLst>
      <p:ext uri="{BB962C8B-B14F-4D97-AF65-F5344CB8AC3E}">
        <p14:creationId xmlns:p14="http://schemas.microsoft.com/office/powerpoint/2010/main" val="500067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EE9A-5923-4CB7-8DDE-15F61350A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C113DA49-7001-46C0-90D9-EA0134B7572A}"/>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FF64360A-075B-4505-8867-778F9A4F641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3D5387-CF2A-453C-8BAC-505462EC272E}"/>
              </a:ext>
            </a:extLst>
          </p:cNvPr>
          <p:cNvSpPr>
            <a:spLocks noGrp="1"/>
          </p:cNvSpPr>
          <p:nvPr>
            <p:ph type="dt" sz="half" idx="10"/>
          </p:nvPr>
        </p:nvSpPr>
        <p:spPr/>
        <p:txBody>
          <a:bodyPr/>
          <a:lstStyle/>
          <a:p>
            <a:fld id="{DCE2D8F4-D134-4417-B885-687D518CD01F}" type="datetime1">
              <a:rPr lang="en-US" smtClean="0"/>
              <a:t>10/12/2022</a:t>
            </a:fld>
            <a:endParaRPr lang="en-CA"/>
          </a:p>
        </p:txBody>
      </p:sp>
      <p:sp>
        <p:nvSpPr>
          <p:cNvPr id="6" name="Footer Placeholder 5">
            <a:extLst>
              <a:ext uri="{FF2B5EF4-FFF2-40B4-BE49-F238E27FC236}">
                <a16:creationId xmlns:a16="http://schemas.microsoft.com/office/drawing/2014/main" id="{8B76765F-A7CF-4F0C-A24F-580C7809AAA9}"/>
              </a:ext>
            </a:extLst>
          </p:cNvPr>
          <p:cNvSpPr>
            <a:spLocks noGrp="1"/>
          </p:cNvSpPr>
          <p:nvPr>
            <p:ph type="ftr" sz="quarter" idx="11"/>
          </p:nvPr>
        </p:nvSpPr>
        <p:spPr/>
        <p:txBody>
          <a:bodyPr/>
          <a:lstStyle/>
          <a:p>
            <a:r>
              <a:rPr lang="en-CA"/>
              <a:t>Philipp Kolb – TTC 2022</a:t>
            </a:r>
          </a:p>
        </p:txBody>
      </p:sp>
      <p:sp>
        <p:nvSpPr>
          <p:cNvPr id="7" name="Slide Number Placeholder 6">
            <a:extLst>
              <a:ext uri="{FF2B5EF4-FFF2-40B4-BE49-F238E27FC236}">
                <a16:creationId xmlns:a16="http://schemas.microsoft.com/office/drawing/2014/main" id="{05CA80A5-FC58-44AE-BB8A-50CEE90E87B5}"/>
              </a:ext>
            </a:extLst>
          </p:cNvPr>
          <p:cNvSpPr>
            <a:spLocks noGrp="1"/>
          </p:cNvSpPr>
          <p:nvPr>
            <p:ph type="sldNum" sz="quarter" idx="12"/>
          </p:nvPr>
        </p:nvSpPr>
        <p:spPr/>
        <p:txBody>
          <a:bodyPr/>
          <a:lstStyle/>
          <a:p>
            <a:fld id="{4B5EFF41-8465-437F-BEE2-B86181D6AD03}" type="slidenum">
              <a:rPr lang="en-CA" smtClean="0"/>
              <a:t>‹#›</a:t>
            </a:fld>
            <a:endParaRPr lang="en-CA"/>
          </a:p>
        </p:txBody>
      </p:sp>
    </p:spTree>
    <p:extLst>
      <p:ext uri="{BB962C8B-B14F-4D97-AF65-F5344CB8AC3E}">
        <p14:creationId xmlns:p14="http://schemas.microsoft.com/office/powerpoint/2010/main" val="4202800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B22718-F274-4BFA-8A9F-6D4E7299434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CFE9F29-6C2F-424B-8BBF-E84C3C1B34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6297432-E4CE-4B15-8BBE-A997BB43ECF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22C33-0D51-4EE6-81C9-CB20ADFF6216}" type="datetime1">
              <a:rPr lang="en-US" smtClean="0"/>
              <a:t>10/12/2022</a:t>
            </a:fld>
            <a:endParaRPr lang="en-CA"/>
          </a:p>
        </p:txBody>
      </p:sp>
      <p:sp>
        <p:nvSpPr>
          <p:cNvPr id="5" name="Footer Placeholder 4">
            <a:extLst>
              <a:ext uri="{FF2B5EF4-FFF2-40B4-BE49-F238E27FC236}">
                <a16:creationId xmlns:a16="http://schemas.microsoft.com/office/drawing/2014/main" id="{18C378D8-3B43-405A-A23E-17756DAE015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a:t>Philipp Kolb - TTC Jan 2021</a:t>
            </a:r>
          </a:p>
        </p:txBody>
      </p:sp>
      <p:sp>
        <p:nvSpPr>
          <p:cNvPr id="6" name="Slide Number Placeholder 5">
            <a:extLst>
              <a:ext uri="{FF2B5EF4-FFF2-40B4-BE49-F238E27FC236}">
                <a16:creationId xmlns:a16="http://schemas.microsoft.com/office/drawing/2014/main" id="{B9EE61C2-9332-42B1-81D9-79BB7099033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EFF41-8465-437F-BEE2-B86181D6AD03}" type="slidenum">
              <a:rPr lang="en-CA" smtClean="0"/>
              <a:t>‹#›</a:t>
            </a:fld>
            <a:endParaRPr lang="en-CA"/>
          </a:p>
        </p:txBody>
      </p:sp>
    </p:spTree>
    <p:extLst>
      <p:ext uri="{BB962C8B-B14F-4D97-AF65-F5344CB8AC3E}">
        <p14:creationId xmlns:p14="http://schemas.microsoft.com/office/powerpoint/2010/main" val="1335459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indico.desy.de/event/27572/contributions/94307/" TargetMode="External"/><Relationship Id="rId3" Type="http://schemas.openxmlformats.org/officeDocument/2006/relationships/hyperlink" Target="http://accelconf.web.cern.ch/AccelConf/srf2017/papers/tupb065.pdf" TargetMode="External"/><Relationship Id="rId7" Type="http://schemas.openxmlformats.org/officeDocument/2006/relationships/hyperlink" Target="https://indico.cern.ch/event/817780/contributions/3713975/" TargetMode="External"/><Relationship Id="rId2" Type="http://schemas.openxmlformats.org/officeDocument/2006/relationships/hyperlink" Target="https://doi.org/10.1103/PhysRevAccelBeams.23.122001" TargetMode="External"/><Relationship Id="rId1" Type="http://schemas.openxmlformats.org/officeDocument/2006/relationships/slideLayout" Target="../slideLayouts/slideLayout2.xml"/><Relationship Id="rId6" Type="http://schemas.openxmlformats.org/officeDocument/2006/relationships/hyperlink" Target="http://accelconf.web.cern.ch/AccelConf/srf2019/papers/tup046.pdf" TargetMode="External"/><Relationship Id="rId5" Type="http://schemas.openxmlformats.org/officeDocument/2006/relationships/hyperlink" Target="https://indico.desy.de/indico/event/21337/session/19/contribution/56" TargetMode="External"/><Relationship Id="rId4" Type="http://schemas.openxmlformats.org/officeDocument/2006/relationships/hyperlink" Target="http://accelconf.web.cern.ch/AccelConf/linac2018/doi/JACoW-LINAC2018-TUPO040.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hyperlink" Target="https://doi.org/10.1103/PhysRevAccelBeams.23.122001" TargetMode="External"/><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https://journals.aps.org/prab/abstract/10.1103/PhysRevAccelBeams.21.12200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1E90A-3B01-4CBB-A488-355554F1B557}"/>
              </a:ext>
            </a:extLst>
          </p:cNvPr>
          <p:cNvSpPr>
            <a:spLocks noGrp="1"/>
          </p:cNvSpPr>
          <p:nvPr>
            <p:ph sz="quarter" idx="15"/>
          </p:nvPr>
        </p:nvSpPr>
        <p:spPr>
          <a:xfrm>
            <a:off x="1270000" y="1641820"/>
            <a:ext cx="10083800" cy="3010041"/>
          </a:xfrm>
        </p:spPr>
        <p:txBody>
          <a:bodyPr>
            <a:normAutofit fontScale="92500" lnSpcReduction="20000"/>
          </a:bodyPr>
          <a:lstStyle/>
          <a:p>
            <a:pPr algn="ctr"/>
            <a:r>
              <a:rPr lang="en-US" sz="4100">
                <a:solidFill>
                  <a:schemeClr val="tx1"/>
                </a:solidFill>
              </a:rPr>
              <a:t>Mid-T Bakes on Multi-mode Coaxial Cavities</a:t>
            </a:r>
          </a:p>
          <a:p>
            <a:pPr algn="ctr"/>
            <a:endParaRPr lang="en-CA" sz="4800">
              <a:ln>
                <a:solidFill>
                  <a:schemeClr val="tx1"/>
                </a:solidFill>
              </a:ln>
            </a:endParaRPr>
          </a:p>
          <a:p>
            <a:pPr algn="ctr"/>
            <a:r>
              <a:rPr lang="en-CA" sz="2800">
                <a:solidFill>
                  <a:schemeClr val="tx1"/>
                </a:solidFill>
              </a:rPr>
              <a:t>TTC Aomori 2022</a:t>
            </a:r>
          </a:p>
          <a:p>
            <a:pPr algn="ctr"/>
            <a:r>
              <a:rPr lang="en-CA" sz="2800">
                <a:solidFill>
                  <a:schemeClr val="tx1"/>
                </a:solidFill>
              </a:rPr>
              <a:t>Philipp Kolb, </a:t>
            </a:r>
          </a:p>
          <a:p>
            <a:pPr algn="ctr"/>
            <a:r>
              <a:rPr lang="en-CA" sz="2800">
                <a:solidFill>
                  <a:schemeClr val="tx1"/>
                </a:solidFill>
              </a:rPr>
              <a:t>RuthAnn Gregory, Mattias McMullin, Zhongyuan Yao, Tobias Junginger, Robert Laxdal</a:t>
            </a:r>
          </a:p>
        </p:txBody>
      </p:sp>
      <p:sp>
        <p:nvSpPr>
          <p:cNvPr id="5" name="Content Placeholder 4">
            <a:extLst>
              <a:ext uri="{FF2B5EF4-FFF2-40B4-BE49-F238E27FC236}">
                <a16:creationId xmlns:a16="http://schemas.microsoft.com/office/drawing/2014/main" id="{793CBE9F-8DB2-495D-A0B8-E735206849C7}"/>
              </a:ext>
            </a:extLst>
          </p:cNvPr>
          <p:cNvSpPr>
            <a:spLocks noGrp="1"/>
          </p:cNvSpPr>
          <p:nvPr>
            <p:ph sz="quarter" idx="17"/>
          </p:nvPr>
        </p:nvSpPr>
        <p:spPr>
          <a:xfrm>
            <a:off x="1512887" y="5128178"/>
            <a:ext cx="9598025" cy="742466"/>
          </a:xfrm>
        </p:spPr>
        <p:txBody>
          <a:bodyPr/>
          <a:lstStyle/>
          <a:p>
            <a:pPr algn="ctr"/>
            <a:r>
              <a:rPr lang="en-US">
                <a:solidFill>
                  <a:schemeClr val="tx1"/>
                </a:solidFill>
              </a:rPr>
              <a:t>Frequency and field resolved TEM mode cavity performance characterizations with different treatments</a:t>
            </a:r>
            <a:endParaRPr lang="en-CA">
              <a:solidFill>
                <a:schemeClr val="tx1"/>
              </a:solidFill>
            </a:endParaRPr>
          </a:p>
        </p:txBody>
      </p:sp>
      <p:sp>
        <p:nvSpPr>
          <p:cNvPr id="6" name="Text Placeholder 5">
            <a:extLst>
              <a:ext uri="{FF2B5EF4-FFF2-40B4-BE49-F238E27FC236}">
                <a16:creationId xmlns:a16="http://schemas.microsoft.com/office/drawing/2014/main" id="{495ED73F-61CB-420F-9FB9-88922DA917D2}"/>
              </a:ext>
            </a:extLst>
          </p:cNvPr>
          <p:cNvSpPr>
            <a:spLocks noGrp="1"/>
          </p:cNvSpPr>
          <p:nvPr>
            <p:ph type="body" sz="quarter" idx="18"/>
          </p:nvPr>
        </p:nvSpPr>
        <p:spPr>
          <a:xfrm>
            <a:off x="4318000" y="6329362"/>
            <a:ext cx="3987800" cy="330200"/>
          </a:xfrm>
        </p:spPr>
        <p:txBody>
          <a:bodyPr/>
          <a:lstStyle/>
          <a:p>
            <a:r>
              <a:rPr lang="en-CA"/>
              <a:t>Philipp Kolb</a:t>
            </a:r>
          </a:p>
        </p:txBody>
      </p:sp>
    </p:spTree>
    <p:extLst>
      <p:ext uri="{BB962C8B-B14F-4D97-AF65-F5344CB8AC3E}">
        <p14:creationId xmlns:p14="http://schemas.microsoft.com/office/powerpoint/2010/main" val="504364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05E2-303A-AC0A-7AFE-4800BE3A7FEC}"/>
              </a:ext>
            </a:extLst>
          </p:cNvPr>
          <p:cNvSpPr>
            <a:spLocks noGrp="1"/>
          </p:cNvSpPr>
          <p:nvPr>
            <p:ph type="title"/>
          </p:nvPr>
        </p:nvSpPr>
        <p:spPr/>
        <p:txBody>
          <a:bodyPr/>
          <a:lstStyle/>
          <a:p>
            <a:r>
              <a:rPr lang="en-CA"/>
              <a:t>But at high frequency and 2K something interesting happens</a:t>
            </a:r>
          </a:p>
        </p:txBody>
      </p:sp>
      <p:sp>
        <p:nvSpPr>
          <p:cNvPr id="4" name="Date Placeholder 3">
            <a:extLst>
              <a:ext uri="{FF2B5EF4-FFF2-40B4-BE49-F238E27FC236}">
                <a16:creationId xmlns:a16="http://schemas.microsoft.com/office/drawing/2014/main" id="{17E2A81C-8304-8643-590E-ED647DED96E8}"/>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1EC6C93E-7F7E-9B63-7C47-CFF942CE2950}"/>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D711A781-7BC2-F75C-5D11-C1DB73AF3E89}"/>
              </a:ext>
            </a:extLst>
          </p:cNvPr>
          <p:cNvSpPr>
            <a:spLocks noGrp="1"/>
          </p:cNvSpPr>
          <p:nvPr>
            <p:ph type="sldNum" sz="quarter" idx="12"/>
          </p:nvPr>
        </p:nvSpPr>
        <p:spPr/>
        <p:txBody>
          <a:bodyPr/>
          <a:lstStyle/>
          <a:p>
            <a:fld id="{4B5EFF41-8465-437F-BEE2-B86181D6AD03}" type="slidenum">
              <a:rPr lang="en-CA" smtClean="0"/>
              <a:t>10</a:t>
            </a:fld>
            <a:endParaRPr lang="en-CA"/>
          </a:p>
        </p:txBody>
      </p:sp>
      <p:pic>
        <p:nvPicPr>
          <p:cNvPr id="7" name="Content Placeholder 6">
            <a:extLst>
              <a:ext uri="{FF2B5EF4-FFF2-40B4-BE49-F238E27FC236}">
                <a16:creationId xmlns:a16="http://schemas.microsoft.com/office/drawing/2014/main" id="{D769CFE5-8364-E6C6-30DE-45E736381AD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78897" y="2144097"/>
            <a:ext cx="5417103" cy="414536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5C9A905-0BDD-A218-0735-A4187AF5D47D}"/>
                  </a:ext>
                </a:extLst>
              </p:cNvPr>
              <p:cNvSpPr txBox="1"/>
              <p:nvPr/>
            </p:nvSpPr>
            <p:spPr>
              <a:xfrm>
                <a:off x="695018" y="1683190"/>
                <a:ext cx="10220632" cy="369332"/>
              </a:xfrm>
              <a:prstGeom prst="rect">
                <a:avLst/>
              </a:prstGeom>
              <a:noFill/>
            </p:spPr>
            <p:txBody>
              <a:bodyPr wrap="square" rtlCol="0">
                <a:spAutoFit/>
              </a:bodyPr>
              <a:lstStyle/>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𝑅</m:t>
                        </m:r>
                      </m:e>
                      <m:sub>
                        <m:r>
                          <a:rPr lang="en-CA" b="0" i="1" smtClean="0">
                            <a:latin typeface="Cambria Math" panose="02040503050406030204" pitchFamily="18" charset="0"/>
                          </a:rPr>
                          <m:t>𝐵𝐶𝑆</m:t>
                        </m:r>
                      </m:sub>
                    </m:sSub>
                  </m:oMath>
                </a14:m>
                <a:r>
                  <a:rPr lang="en-CA" dirty="0"/>
                  <a:t> is very low and flat, barely any change with RF field amplitude.</a:t>
                </a:r>
              </a:p>
            </p:txBody>
          </p:sp>
        </mc:Choice>
        <mc:Fallback xmlns="">
          <p:sp>
            <p:nvSpPr>
              <p:cNvPr id="8" name="TextBox 7">
                <a:extLst>
                  <a:ext uri="{FF2B5EF4-FFF2-40B4-BE49-F238E27FC236}">
                    <a16:creationId xmlns:a16="http://schemas.microsoft.com/office/drawing/2014/main" id="{C5C9A905-0BDD-A218-0735-A4187AF5D47D}"/>
                  </a:ext>
                </a:extLst>
              </p:cNvPr>
              <p:cNvSpPr txBox="1">
                <a:spLocks noRot="1" noChangeAspect="1" noMove="1" noResize="1" noEditPoints="1" noAdjustHandles="1" noChangeArrowheads="1" noChangeShapeType="1" noTextEdit="1"/>
              </p:cNvSpPr>
              <p:nvPr/>
            </p:nvSpPr>
            <p:spPr>
              <a:xfrm>
                <a:off x="695018" y="1683190"/>
                <a:ext cx="10220632" cy="369332"/>
              </a:xfrm>
              <a:prstGeom prst="rect">
                <a:avLst/>
              </a:prstGeom>
              <a:blipFill>
                <a:blip r:embed="rId3"/>
                <a:stretch>
                  <a:fillRect t="-8197" b="-2459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08517CA5-9780-B00F-244D-6A21D95ACC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2144098"/>
            <a:ext cx="5417104" cy="414536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07A975E-6BDC-F189-F2A0-3CF5D9368706}"/>
                  </a:ext>
                </a:extLst>
              </p:cNvPr>
              <p:cNvSpPr txBox="1"/>
              <p:nvPr/>
            </p:nvSpPr>
            <p:spPr>
              <a:xfrm>
                <a:off x="7297619" y="2277249"/>
                <a:ext cx="2684581" cy="369332"/>
              </a:xfrm>
              <a:prstGeom prst="rect">
                <a:avLst/>
              </a:prstGeom>
              <a:noFill/>
            </p:spPr>
            <p:txBody>
              <a:bodyPr wrap="none" rtlCol="0">
                <a:spAutoFit/>
              </a:bodyPr>
              <a:lstStyle/>
              <a:p>
                <a:r>
                  <a:rPr lang="en-CA"/>
                  <a:t>But at a cost of a high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𝑅</m:t>
                        </m:r>
                      </m:e>
                      <m:sub>
                        <m:r>
                          <a:rPr lang="en-CA" b="0" i="1" smtClean="0">
                            <a:latin typeface="Cambria Math" panose="02040503050406030204" pitchFamily="18" charset="0"/>
                          </a:rPr>
                          <m:t>𝑟𝑒𝑠</m:t>
                        </m:r>
                      </m:sub>
                    </m:sSub>
                  </m:oMath>
                </a14:m>
                <a:endParaRPr lang="en-CA"/>
              </a:p>
            </p:txBody>
          </p:sp>
        </mc:Choice>
        <mc:Fallback xmlns="">
          <p:sp>
            <p:nvSpPr>
              <p:cNvPr id="10" name="TextBox 9">
                <a:extLst>
                  <a:ext uri="{FF2B5EF4-FFF2-40B4-BE49-F238E27FC236}">
                    <a16:creationId xmlns:a16="http://schemas.microsoft.com/office/drawing/2014/main" id="{207A975E-6BDC-F189-F2A0-3CF5D9368706}"/>
                  </a:ext>
                </a:extLst>
              </p:cNvPr>
              <p:cNvSpPr txBox="1">
                <a:spLocks noRot="1" noChangeAspect="1" noMove="1" noResize="1" noEditPoints="1" noAdjustHandles="1" noChangeArrowheads="1" noChangeShapeType="1" noTextEdit="1"/>
              </p:cNvSpPr>
              <p:nvPr/>
            </p:nvSpPr>
            <p:spPr>
              <a:xfrm>
                <a:off x="7297619" y="2277249"/>
                <a:ext cx="2684581" cy="369332"/>
              </a:xfrm>
              <a:prstGeom prst="rect">
                <a:avLst/>
              </a:prstGeom>
              <a:blipFill>
                <a:blip r:embed="rId5"/>
                <a:stretch>
                  <a:fillRect l="-1814" t="-10000" b="-26667"/>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1F2F0353-0F01-2B13-AC67-6C74D06A81F5}"/>
              </a:ext>
            </a:extLst>
          </p:cNvPr>
          <p:cNvSpPr txBox="1"/>
          <p:nvPr/>
        </p:nvSpPr>
        <p:spPr>
          <a:xfrm>
            <a:off x="4885155" y="5952218"/>
            <a:ext cx="2421689" cy="369332"/>
          </a:xfrm>
          <a:prstGeom prst="rect">
            <a:avLst/>
          </a:prstGeom>
          <a:noFill/>
        </p:spPr>
        <p:txBody>
          <a:bodyPr wrap="none" rtlCol="0">
            <a:spAutoFit/>
          </a:bodyPr>
          <a:lstStyle/>
          <a:p>
            <a:r>
              <a:rPr lang="en-CA" dirty="0"/>
              <a:t>Extracted from R(T)data</a:t>
            </a:r>
          </a:p>
        </p:txBody>
      </p:sp>
      <p:sp>
        <p:nvSpPr>
          <p:cNvPr id="3" name="TextBox 2">
            <a:extLst>
              <a:ext uri="{FF2B5EF4-FFF2-40B4-BE49-F238E27FC236}">
                <a16:creationId xmlns:a16="http://schemas.microsoft.com/office/drawing/2014/main" id="{39A98173-6D12-5F05-58E6-B74C0D0A8880}"/>
              </a:ext>
            </a:extLst>
          </p:cNvPr>
          <p:cNvSpPr txBox="1"/>
          <p:nvPr/>
        </p:nvSpPr>
        <p:spPr>
          <a:xfrm rot="16200000">
            <a:off x="-1404198" y="3804391"/>
            <a:ext cx="3752374" cy="461665"/>
          </a:xfrm>
          <a:prstGeom prst="rect">
            <a:avLst/>
          </a:prstGeom>
          <a:solidFill>
            <a:srgbClr val="00B0F0"/>
          </a:solidFill>
          <a:ln>
            <a:solidFill>
              <a:schemeClr val="tx1"/>
            </a:solidFill>
          </a:ln>
        </p:spPr>
        <p:txBody>
          <a:bodyPr wrap="none" rtlCol="0">
            <a:spAutoFit/>
          </a:bodyPr>
          <a:lstStyle/>
          <a:p>
            <a:r>
              <a:rPr lang="en-CA" sz="2400" b="1" dirty="0"/>
              <a:t>HWR 3rd mode @ 1166MHz</a:t>
            </a:r>
          </a:p>
        </p:txBody>
      </p:sp>
    </p:spTree>
    <p:extLst>
      <p:ext uri="{BB962C8B-B14F-4D97-AF65-F5344CB8AC3E}">
        <p14:creationId xmlns:p14="http://schemas.microsoft.com/office/powerpoint/2010/main" val="1978309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EF9205F-F43C-14AF-586C-0C11EDE649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95600" y="1084454"/>
            <a:ext cx="6456518" cy="4940762"/>
          </a:xfrm>
          <a:prstGeom prst="rect">
            <a:avLst/>
          </a:prstGeom>
        </p:spPr>
      </p:pic>
      <p:sp>
        <p:nvSpPr>
          <p:cNvPr id="2" name="Title 1">
            <a:extLst>
              <a:ext uri="{FF2B5EF4-FFF2-40B4-BE49-F238E27FC236}">
                <a16:creationId xmlns:a16="http://schemas.microsoft.com/office/drawing/2014/main" id="{72EF1311-4F81-0E25-0AC8-712B7A90A61B}"/>
              </a:ext>
            </a:extLst>
          </p:cNvPr>
          <p:cNvSpPr>
            <a:spLocks noGrp="1"/>
          </p:cNvSpPr>
          <p:nvPr>
            <p:ph type="title"/>
          </p:nvPr>
        </p:nvSpPr>
        <p:spPr/>
        <p:txBody>
          <a:bodyPr/>
          <a:lstStyle/>
          <a:p>
            <a:r>
              <a:rPr lang="en-CA" dirty="0"/>
              <a:t>Frequency resolved</a:t>
            </a:r>
          </a:p>
        </p:txBody>
      </p:sp>
      <p:sp>
        <p:nvSpPr>
          <p:cNvPr id="3" name="Content Placeholder 2">
            <a:extLst>
              <a:ext uri="{FF2B5EF4-FFF2-40B4-BE49-F238E27FC236}">
                <a16:creationId xmlns:a16="http://schemas.microsoft.com/office/drawing/2014/main" id="{0D62489B-AFF0-36AC-AC3C-15E6592F0EF5}"/>
              </a:ext>
            </a:extLst>
          </p:cNvPr>
          <p:cNvSpPr>
            <a:spLocks noGrp="1"/>
          </p:cNvSpPr>
          <p:nvPr>
            <p:ph idx="1"/>
          </p:nvPr>
        </p:nvSpPr>
        <p:spPr>
          <a:xfrm>
            <a:off x="750939" y="1735340"/>
            <a:ext cx="4342172" cy="3741227"/>
          </a:xfrm>
        </p:spPr>
        <p:txBody>
          <a:bodyPr>
            <a:normAutofit/>
          </a:bodyPr>
          <a:lstStyle/>
          <a:p>
            <a:r>
              <a:rPr lang="en-CA" dirty="0"/>
              <a:t>Baseline and 120 °C/48h follow theoretical pattern.</a:t>
            </a:r>
          </a:p>
        </p:txBody>
      </p:sp>
      <p:sp>
        <p:nvSpPr>
          <p:cNvPr id="4" name="Date Placeholder 3">
            <a:extLst>
              <a:ext uri="{FF2B5EF4-FFF2-40B4-BE49-F238E27FC236}">
                <a16:creationId xmlns:a16="http://schemas.microsoft.com/office/drawing/2014/main" id="{5A8D0479-353C-8281-83C4-FF824FF3051C}"/>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385C6019-8C14-0C0F-8583-C7C3CB2952BE}"/>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4663DBE3-2A9C-9995-6234-12B86B02A482}"/>
              </a:ext>
            </a:extLst>
          </p:cNvPr>
          <p:cNvSpPr>
            <a:spLocks noGrp="1"/>
          </p:cNvSpPr>
          <p:nvPr>
            <p:ph type="sldNum" sz="quarter" idx="12"/>
          </p:nvPr>
        </p:nvSpPr>
        <p:spPr/>
        <p:txBody>
          <a:bodyPr/>
          <a:lstStyle/>
          <a:p>
            <a:fld id="{4B5EFF41-8465-437F-BEE2-B86181D6AD03}" type="slidenum">
              <a:rPr lang="en-CA" smtClean="0"/>
              <a:t>11</a:t>
            </a:fld>
            <a:endParaRPr lang="en-CA"/>
          </a:p>
        </p:txBody>
      </p:sp>
      <p:pic>
        <p:nvPicPr>
          <p:cNvPr id="13" name="Picture 12">
            <a:extLst>
              <a:ext uri="{FF2B5EF4-FFF2-40B4-BE49-F238E27FC236}">
                <a16:creationId xmlns:a16="http://schemas.microsoft.com/office/drawing/2014/main" id="{31E9798F-205F-0853-6C37-3C4B2DD0EE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95600" y="1084454"/>
            <a:ext cx="6456518" cy="4940761"/>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428C35A-3DCD-FB54-9CC9-FF6D9A1C17EA}"/>
                  </a:ext>
                </a:extLst>
              </p:cNvPr>
              <p:cNvSpPr txBox="1"/>
              <p:nvPr/>
            </p:nvSpPr>
            <p:spPr>
              <a:xfrm>
                <a:off x="6779298" y="1084454"/>
                <a:ext cx="5098072" cy="561820"/>
              </a:xfrm>
              <a:prstGeom prst="rect">
                <a:avLst/>
              </a:prstGeom>
              <a:noFill/>
            </p:spPr>
            <p:txBody>
              <a:bodyPr wrap="square">
                <a:spAutoFit/>
              </a:bodyPr>
              <a:lstStyle/>
              <a:p>
                <a14:m>
                  <m:oMath xmlns:m="http://schemas.openxmlformats.org/officeDocument/2006/math">
                    <m:sSub>
                      <m:sSubPr>
                        <m:ctrlPr>
                          <a:rPr lang="en-CA" sz="2800" b="1" i="1" smtClean="0">
                            <a:latin typeface="Cambria Math" panose="02040503050406030204" pitchFamily="18" charset="0"/>
                          </a:rPr>
                        </m:ctrlPr>
                      </m:sSubPr>
                      <m:e>
                        <m:r>
                          <a:rPr lang="en-CA" sz="2800" b="1" i="1" smtClean="0">
                            <a:latin typeface="Cambria Math" panose="02040503050406030204" pitchFamily="18" charset="0"/>
                          </a:rPr>
                          <m:t>𝑹</m:t>
                        </m:r>
                      </m:e>
                      <m:sub>
                        <m:r>
                          <a:rPr lang="en-CA" sz="2800" b="1" i="1" smtClean="0">
                            <a:latin typeface="Cambria Math" panose="02040503050406030204" pitchFamily="18" charset="0"/>
                          </a:rPr>
                          <m:t>𝑩𝑪𝑺</m:t>
                        </m:r>
                      </m:sub>
                    </m:sSub>
                    <m:r>
                      <a:rPr lang="en-CA" sz="2800" b="1" i="1" smtClean="0">
                        <a:latin typeface="Cambria Math" panose="02040503050406030204" pitchFamily="18" charset="0"/>
                      </a:rPr>
                      <m:t>(</m:t>
                    </m:r>
                    <m:r>
                      <a:rPr lang="en-CA" sz="2800" b="1" i="1" smtClean="0">
                        <a:latin typeface="Cambria Math" panose="02040503050406030204" pitchFamily="18" charset="0"/>
                      </a:rPr>
                      <m:t>𝝎</m:t>
                    </m:r>
                    <m:r>
                      <a:rPr lang="en-CA" sz="2800" b="1" i="1" smtClean="0">
                        <a:latin typeface="Cambria Math" panose="02040503050406030204" pitchFamily="18" charset="0"/>
                      </a:rPr>
                      <m:t>, </m:t>
                    </m:r>
                    <m:r>
                      <a:rPr lang="en-CA" sz="2800" b="1" i="1" smtClean="0">
                        <a:latin typeface="Cambria Math" panose="02040503050406030204" pitchFamily="18" charset="0"/>
                      </a:rPr>
                      <m:t>𝑻</m:t>
                    </m:r>
                    <m:r>
                      <a:rPr lang="en-CA" sz="2800" b="1" i="1" smtClean="0">
                        <a:latin typeface="Cambria Math" panose="02040503050406030204" pitchFamily="18" charset="0"/>
                      </a:rPr>
                      <m:t>=</m:t>
                    </m:r>
                    <m:r>
                      <a:rPr lang="en-CA" sz="2800" b="1" i="1" smtClean="0">
                        <a:latin typeface="Cambria Math" panose="02040503050406030204" pitchFamily="18" charset="0"/>
                      </a:rPr>
                      <m:t>𝟐</m:t>
                    </m:r>
                    <m:r>
                      <a:rPr lang="en-CA" sz="2800" b="1" i="1" smtClean="0">
                        <a:latin typeface="Cambria Math" panose="02040503050406030204" pitchFamily="18" charset="0"/>
                      </a:rPr>
                      <m:t>𝑲</m:t>
                    </m:r>
                    <m:r>
                      <a:rPr lang="en-CA" sz="2800" b="1" i="1" smtClean="0">
                        <a:latin typeface="Cambria Math" panose="02040503050406030204" pitchFamily="18" charset="0"/>
                      </a:rPr>
                      <m:t>,</m:t>
                    </m:r>
                    <m:sSub>
                      <m:sSubPr>
                        <m:ctrlPr>
                          <a:rPr lang="en-CA" sz="2800" b="1" i="1" smtClean="0">
                            <a:latin typeface="Cambria Math" panose="02040503050406030204" pitchFamily="18" charset="0"/>
                          </a:rPr>
                        </m:ctrlPr>
                      </m:sSubPr>
                      <m:e>
                        <m:r>
                          <a:rPr lang="en-CA" sz="2800" b="1" i="1" smtClean="0">
                            <a:latin typeface="Cambria Math" panose="02040503050406030204" pitchFamily="18" charset="0"/>
                          </a:rPr>
                          <m:t>𝑩</m:t>
                        </m:r>
                      </m:e>
                      <m:sub>
                        <m:r>
                          <a:rPr lang="en-CA" sz="2800" b="1" i="1" smtClean="0">
                            <a:latin typeface="Cambria Math" panose="02040503050406030204" pitchFamily="18" charset="0"/>
                          </a:rPr>
                          <m:t>𝒑</m:t>
                        </m:r>
                      </m:sub>
                    </m:sSub>
                    <m:r>
                      <a:rPr lang="en-CA" sz="2800" b="1" i="1" smtClean="0">
                        <a:latin typeface="Cambria Math" panose="02040503050406030204" pitchFamily="18" charset="0"/>
                      </a:rPr>
                      <m:t>=</m:t>
                    </m:r>
                    <m:r>
                      <a:rPr lang="en-US" sz="2800" b="1" i="1" smtClean="0">
                        <a:latin typeface="Cambria Math" panose="02040503050406030204" pitchFamily="18" charset="0"/>
                      </a:rPr>
                      <m:t>𝟓</m:t>
                    </m:r>
                    <m:r>
                      <a:rPr lang="en-CA" sz="2800" b="1" i="1" smtClean="0">
                        <a:latin typeface="Cambria Math" panose="02040503050406030204" pitchFamily="18" charset="0"/>
                      </a:rPr>
                      <m:t>𝟎</m:t>
                    </m:r>
                    <m:r>
                      <a:rPr lang="en-CA" sz="2800" b="1" i="1" smtClean="0">
                        <a:latin typeface="Cambria Math" panose="02040503050406030204" pitchFamily="18" charset="0"/>
                      </a:rPr>
                      <m:t>𝒎𝑻</m:t>
                    </m:r>
                    <m:r>
                      <a:rPr lang="en-CA" sz="2800" b="1" i="1" smtClean="0">
                        <a:latin typeface="Cambria Math" panose="02040503050406030204" pitchFamily="18" charset="0"/>
                      </a:rPr>
                      <m:t>)</m:t>
                    </m:r>
                  </m:oMath>
                </a14:m>
                <a:r>
                  <a:rPr lang="en-CA" sz="2800" b="1" dirty="0"/>
                  <a:t> </a:t>
                </a:r>
              </a:p>
            </p:txBody>
          </p:sp>
        </mc:Choice>
        <mc:Fallback xmlns="">
          <p:sp>
            <p:nvSpPr>
              <p:cNvPr id="15" name="TextBox 14">
                <a:extLst>
                  <a:ext uri="{FF2B5EF4-FFF2-40B4-BE49-F238E27FC236}">
                    <a16:creationId xmlns:a16="http://schemas.microsoft.com/office/drawing/2014/main" id="{D428C35A-3DCD-FB54-9CC9-FF6D9A1C17EA}"/>
                  </a:ext>
                </a:extLst>
              </p:cNvPr>
              <p:cNvSpPr txBox="1">
                <a:spLocks noRot="1" noChangeAspect="1" noMove="1" noResize="1" noEditPoints="1" noAdjustHandles="1" noChangeArrowheads="1" noChangeShapeType="1" noTextEdit="1"/>
              </p:cNvSpPr>
              <p:nvPr/>
            </p:nvSpPr>
            <p:spPr>
              <a:xfrm>
                <a:off x="6779298" y="1084454"/>
                <a:ext cx="5098072" cy="561820"/>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6001C7F-A450-4D9C-A2B0-0527D9DD5921}"/>
                  </a:ext>
                </a:extLst>
              </p:cNvPr>
              <p:cNvSpPr txBox="1"/>
              <p:nvPr/>
            </p:nvSpPr>
            <p:spPr>
              <a:xfrm>
                <a:off x="750939" y="2772697"/>
                <a:ext cx="4621161" cy="3385542"/>
              </a:xfrm>
              <a:prstGeom prst="rect">
                <a:avLst/>
              </a:prstGeom>
              <a:noFill/>
            </p:spPr>
            <p:txBody>
              <a:bodyPr wrap="square" rtlCol="0">
                <a:spAutoFit/>
              </a:bodyPr>
              <a:lstStyle/>
              <a:p>
                <a:pPr marL="285750" indent="-285750">
                  <a:buFont typeface="Arial" panose="020B0604020202020204" pitchFamily="34" charset="0"/>
                  <a:buChar char="•"/>
                </a:pPr>
                <a:r>
                  <a:rPr lang="en-CA" sz="2800" dirty="0"/>
                  <a:t>Data shows that mid-T bake changes frequency response of </a:t>
                </a:r>
                <a14:m>
                  <m:oMath xmlns:m="http://schemas.openxmlformats.org/officeDocument/2006/math">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𝑅</m:t>
                        </m:r>
                      </m:e>
                      <m:sub>
                        <m:r>
                          <a:rPr lang="en-CA" sz="2800" b="0" i="1" smtClean="0">
                            <a:latin typeface="Cambria Math" panose="02040503050406030204" pitchFamily="18" charset="0"/>
                          </a:rPr>
                          <m:t>𝐵𝐶𝑆</m:t>
                        </m:r>
                      </m:sub>
                    </m:sSub>
                  </m:oMath>
                </a14:m>
                <a:r>
                  <a:rPr lang="en-CA" sz="2800" dirty="0"/>
                  <a:t> differently than Baseline or 120 °C.</a:t>
                </a:r>
              </a:p>
              <a:p>
                <a:pPr marL="285750" indent="-285750">
                  <a:buFont typeface="Arial" panose="020B0604020202020204" pitchFamily="34" charset="0"/>
                  <a:buChar char="•"/>
                </a:pPr>
                <a:r>
                  <a:rPr lang="en-CA" sz="2800" b="1" dirty="0"/>
                  <a:t>Discussion point: Why does the frequency dependence change?</a:t>
                </a:r>
              </a:p>
              <a:p>
                <a:endParaRPr lang="en-CA" dirty="0"/>
              </a:p>
            </p:txBody>
          </p:sp>
        </mc:Choice>
        <mc:Fallback xmlns="">
          <p:sp>
            <p:nvSpPr>
              <p:cNvPr id="20" name="TextBox 19">
                <a:extLst>
                  <a:ext uri="{FF2B5EF4-FFF2-40B4-BE49-F238E27FC236}">
                    <a16:creationId xmlns:a16="http://schemas.microsoft.com/office/drawing/2014/main" id="{96001C7F-A450-4D9C-A2B0-0527D9DD5921}"/>
                  </a:ext>
                </a:extLst>
              </p:cNvPr>
              <p:cNvSpPr txBox="1">
                <a:spLocks noRot="1" noChangeAspect="1" noMove="1" noResize="1" noEditPoints="1" noAdjustHandles="1" noChangeArrowheads="1" noChangeShapeType="1" noTextEdit="1"/>
              </p:cNvSpPr>
              <p:nvPr/>
            </p:nvSpPr>
            <p:spPr>
              <a:xfrm>
                <a:off x="750939" y="2772697"/>
                <a:ext cx="4621161" cy="3385542"/>
              </a:xfrm>
              <a:prstGeom prst="rect">
                <a:avLst/>
              </a:prstGeom>
              <a:blipFill>
                <a:blip r:embed="rId5"/>
                <a:stretch>
                  <a:fillRect l="-2375" t="-1802" r="-3430"/>
                </a:stretch>
              </a:blipFill>
            </p:spPr>
            <p:txBody>
              <a:bodyPr/>
              <a:lstStyle/>
              <a:p>
                <a:r>
                  <a:rPr lang="en-CA">
                    <a:noFill/>
                  </a:rPr>
                  <a:t> </a:t>
                </a:r>
              </a:p>
            </p:txBody>
          </p:sp>
        </mc:Fallback>
      </mc:AlternateContent>
    </p:spTree>
    <p:extLst>
      <p:ext uri="{BB962C8B-B14F-4D97-AF65-F5344CB8AC3E}">
        <p14:creationId xmlns:p14="http://schemas.microsoft.com/office/powerpoint/2010/main" val="14884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1BC901-E67D-D94E-5FB3-66A2DCEFF1D9}"/>
              </a:ext>
            </a:extLst>
          </p:cNvPr>
          <p:cNvSpPr/>
          <p:nvPr/>
        </p:nvSpPr>
        <p:spPr>
          <a:xfrm>
            <a:off x="6096000" y="1431302"/>
            <a:ext cx="5509407" cy="347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406A9246-C476-D8A3-F476-93384EBACE3B}"/>
              </a:ext>
            </a:extLst>
          </p:cNvPr>
          <p:cNvSpPr/>
          <p:nvPr/>
        </p:nvSpPr>
        <p:spPr>
          <a:xfrm>
            <a:off x="586593" y="1427000"/>
            <a:ext cx="5509407" cy="347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1227339C-7A95-A0CA-2C59-70DDD4F78847}"/>
              </a:ext>
            </a:extLst>
          </p:cNvPr>
          <p:cNvSpPr>
            <a:spLocks noGrp="1"/>
          </p:cNvSpPr>
          <p:nvPr>
            <p:ph type="title"/>
          </p:nvPr>
        </p:nvSpPr>
        <p:spPr/>
        <p:txBody>
          <a:bodyPr/>
          <a:lstStyle/>
          <a:p>
            <a:r>
              <a:rPr lang="en-CA"/>
              <a:t>External Magnetic Field Sensitivity Studies</a:t>
            </a:r>
          </a:p>
        </p:txBody>
      </p:sp>
      <p:sp>
        <p:nvSpPr>
          <p:cNvPr id="4" name="Date Placeholder 3">
            <a:extLst>
              <a:ext uri="{FF2B5EF4-FFF2-40B4-BE49-F238E27FC236}">
                <a16:creationId xmlns:a16="http://schemas.microsoft.com/office/drawing/2014/main" id="{CCCEB4EE-4CBC-22D9-7651-B3B61CB66B04}"/>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C3937AF7-1586-0F94-EE81-45F8AB09FE85}"/>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7492BFC9-4F5F-5622-E616-AB927088CC0E}"/>
              </a:ext>
            </a:extLst>
          </p:cNvPr>
          <p:cNvSpPr>
            <a:spLocks noGrp="1"/>
          </p:cNvSpPr>
          <p:nvPr>
            <p:ph type="sldNum" sz="quarter" idx="12"/>
          </p:nvPr>
        </p:nvSpPr>
        <p:spPr/>
        <p:txBody>
          <a:bodyPr/>
          <a:lstStyle/>
          <a:p>
            <a:fld id="{4B5EFF41-8465-437F-BEE2-B86181D6AD03}" type="slidenum">
              <a:rPr lang="en-CA" smtClean="0"/>
              <a:t>12</a:t>
            </a:fld>
            <a:endParaRPr lang="en-CA"/>
          </a:p>
        </p:txBody>
      </p:sp>
      <p:pic>
        <p:nvPicPr>
          <p:cNvPr id="7" name="Content Placeholder 6">
            <a:extLst>
              <a:ext uri="{FF2B5EF4-FFF2-40B4-BE49-F238E27FC236}">
                <a16:creationId xmlns:a16="http://schemas.microsoft.com/office/drawing/2014/main" id="{ED6B41F1-E233-47D7-2B29-80BFD7B9C9E1}"/>
              </a:ext>
            </a:extLst>
          </p:cNvPr>
          <p:cNvPicPr>
            <a:picLocks noGrp="1" noChangeAspect="1"/>
          </p:cNvPicPr>
          <p:nvPr>
            <p:ph idx="1"/>
          </p:nvPr>
        </p:nvPicPr>
        <p:blipFill>
          <a:blip r:embed="rId2"/>
          <a:stretch>
            <a:fillRect/>
          </a:stretch>
        </p:blipFill>
        <p:spPr>
          <a:xfrm>
            <a:off x="790686" y="1427000"/>
            <a:ext cx="5305314" cy="3471860"/>
          </a:xfrm>
          <a:prstGeom prst="rect">
            <a:avLst/>
          </a:prstGeom>
        </p:spPr>
      </p:pic>
      <p:sp>
        <p:nvSpPr>
          <p:cNvPr id="15" name="TextBox 14">
            <a:extLst>
              <a:ext uri="{FF2B5EF4-FFF2-40B4-BE49-F238E27FC236}">
                <a16:creationId xmlns:a16="http://schemas.microsoft.com/office/drawing/2014/main" id="{2C0DCC4E-7398-8F54-7723-AF59CE184A85}"/>
              </a:ext>
            </a:extLst>
          </p:cNvPr>
          <p:cNvSpPr txBox="1"/>
          <p:nvPr/>
        </p:nvSpPr>
        <p:spPr>
          <a:xfrm>
            <a:off x="438150" y="4977865"/>
            <a:ext cx="5591175" cy="646331"/>
          </a:xfrm>
          <a:prstGeom prst="rect">
            <a:avLst/>
          </a:prstGeom>
          <a:noFill/>
        </p:spPr>
        <p:txBody>
          <a:bodyPr wrap="square" rtlCol="0">
            <a:spAutoFit/>
          </a:bodyPr>
          <a:lstStyle/>
          <a:p>
            <a:r>
              <a:rPr lang="en-CA"/>
              <a:t>QWR is more sensitive to horizontal field flux trapping with a slow cooldown than a with a fast cooldown.</a:t>
            </a:r>
          </a:p>
        </p:txBody>
      </p:sp>
      <p:sp>
        <p:nvSpPr>
          <p:cNvPr id="16" name="TextBox 15">
            <a:extLst>
              <a:ext uri="{FF2B5EF4-FFF2-40B4-BE49-F238E27FC236}">
                <a16:creationId xmlns:a16="http://schemas.microsoft.com/office/drawing/2014/main" id="{559C56A9-20AD-851B-3C58-30355ED04CC0}"/>
              </a:ext>
            </a:extLst>
          </p:cNvPr>
          <p:cNvSpPr txBox="1"/>
          <p:nvPr/>
        </p:nvSpPr>
        <p:spPr>
          <a:xfrm>
            <a:off x="1438275" y="2238180"/>
            <a:ext cx="1426994" cy="369332"/>
          </a:xfrm>
          <a:prstGeom prst="rect">
            <a:avLst/>
          </a:prstGeom>
          <a:noFill/>
        </p:spPr>
        <p:txBody>
          <a:bodyPr wrap="none" rtlCol="0">
            <a:spAutoFit/>
          </a:bodyPr>
          <a:lstStyle/>
          <a:p>
            <a:r>
              <a:rPr lang="en-CA"/>
              <a:t>217MHz – 4K</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A4A1452-A3D6-C8EB-442E-1A544C2C29BC}"/>
                  </a:ext>
                </a:extLst>
              </p:cNvPr>
              <p:cNvSpPr txBox="1"/>
              <p:nvPr/>
            </p:nvSpPr>
            <p:spPr>
              <a:xfrm rot="16200000">
                <a:off x="478045" y="3179920"/>
                <a:ext cx="842218" cy="40011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en-CA" sz="2000" b="0" i="1" smtClean="0">
                              <a:latin typeface="Cambria Math" panose="02040503050406030204" pitchFamily="18" charset="0"/>
                            </a:rPr>
                          </m:ctrlPr>
                        </m:fPr>
                        <m:num>
                          <m:r>
                            <a:rPr lang="en-CA" sz="2000" b="0" i="1" smtClean="0">
                              <a:latin typeface="Cambria Math" panose="02040503050406030204" pitchFamily="18" charset="0"/>
                            </a:rPr>
                            <m:t>𝐺</m:t>
                          </m:r>
                        </m:num>
                        <m:den>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𝑄</m:t>
                              </m:r>
                            </m:e>
                            <m:sub>
                              <m:r>
                                <a:rPr lang="en-CA" sz="2000" b="0" i="1" smtClean="0">
                                  <a:latin typeface="Cambria Math" panose="02040503050406030204" pitchFamily="18" charset="0"/>
                                </a:rPr>
                                <m:t>0</m:t>
                              </m:r>
                            </m:sub>
                          </m:sSub>
                        </m:den>
                      </m:f>
                    </m:oMath>
                  </m:oMathPara>
                </a14:m>
                <a:endParaRPr lang="en-CA" sz="2000"/>
              </a:p>
            </p:txBody>
          </p:sp>
        </mc:Choice>
        <mc:Fallback xmlns="">
          <p:sp>
            <p:nvSpPr>
              <p:cNvPr id="17" name="TextBox 16">
                <a:extLst>
                  <a:ext uri="{FF2B5EF4-FFF2-40B4-BE49-F238E27FC236}">
                    <a16:creationId xmlns:a16="http://schemas.microsoft.com/office/drawing/2014/main" id="{2A4A1452-A3D6-C8EB-442E-1A544C2C29BC}"/>
                  </a:ext>
                </a:extLst>
              </p:cNvPr>
              <p:cNvSpPr txBox="1">
                <a:spLocks noRot="1" noChangeAspect="1" noMove="1" noResize="1" noEditPoints="1" noAdjustHandles="1" noChangeArrowheads="1" noChangeShapeType="1" noTextEdit="1"/>
              </p:cNvSpPr>
              <p:nvPr/>
            </p:nvSpPr>
            <p:spPr>
              <a:xfrm rot="16200000">
                <a:off x="478045" y="3179920"/>
                <a:ext cx="842218" cy="400110"/>
              </a:xfrm>
              <a:prstGeom prst="rect">
                <a:avLst/>
              </a:prstGeom>
              <a:blipFill>
                <a:blip r:embed="rId3"/>
                <a:stretch>
                  <a:fillRect l="-118462" t="-46043" r="-181538" b="-1870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AF47E9B0-272C-96D1-56DE-A0DABD9251D3}"/>
              </a:ext>
            </a:extLst>
          </p:cNvPr>
          <p:cNvPicPr>
            <a:picLocks noChangeAspect="1"/>
          </p:cNvPicPr>
          <p:nvPr/>
        </p:nvPicPr>
        <p:blipFill>
          <a:blip r:embed="rId4"/>
          <a:stretch>
            <a:fillRect/>
          </a:stretch>
        </p:blipFill>
        <p:spPr>
          <a:xfrm>
            <a:off x="6173306" y="1481898"/>
            <a:ext cx="5127376" cy="342648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EB1A1D0-28C3-9E90-87C7-E0A5F42CB1E9}"/>
                  </a:ext>
                </a:extLst>
              </p:cNvPr>
              <p:cNvSpPr txBox="1"/>
              <p:nvPr/>
            </p:nvSpPr>
            <p:spPr>
              <a:xfrm rot="16200000">
                <a:off x="5893087" y="3246595"/>
                <a:ext cx="842218" cy="40011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en-CA" sz="2000" b="0" i="1" smtClean="0">
                              <a:latin typeface="Cambria Math" panose="02040503050406030204" pitchFamily="18" charset="0"/>
                            </a:rPr>
                          </m:ctrlPr>
                        </m:fPr>
                        <m:num>
                          <m:r>
                            <a:rPr lang="en-CA" sz="2000" b="0" i="1" smtClean="0">
                              <a:latin typeface="Cambria Math" panose="02040503050406030204" pitchFamily="18" charset="0"/>
                            </a:rPr>
                            <m:t>𝐺</m:t>
                          </m:r>
                        </m:num>
                        <m:den>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𝑄</m:t>
                              </m:r>
                            </m:e>
                            <m:sub>
                              <m:r>
                                <a:rPr lang="en-CA" sz="2000" b="0" i="1" smtClean="0">
                                  <a:latin typeface="Cambria Math" panose="02040503050406030204" pitchFamily="18" charset="0"/>
                                </a:rPr>
                                <m:t>0</m:t>
                              </m:r>
                            </m:sub>
                          </m:sSub>
                        </m:den>
                      </m:f>
                    </m:oMath>
                  </m:oMathPara>
                </a14:m>
                <a:endParaRPr lang="en-CA" sz="2000" dirty="0"/>
              </a:p>
            </p:txBody>
          </p:sp>
        </mc:Choice>
        <mc:Fallback xmlns="">
          <p:sp>
            <p:nvSpPr>
              <p:cNvPr id="9" name="TextBox 8">
                <a:extLst>
                  <a:ext uri="{FF2B5EF4-FFF2-40B4-BE49-F238E27FC236}">
                    <a16:creationId xmlns:a16="http://schemas.microsoft.com/office/drawing/2014/main" id="{FEB1A1D0-28C3-9E90-87C7-E0A5F42CB1E9}"/>
                  </a:ext>
                </a:extLst>
              </p:cNvPr>
              <p:cNvSpPr txBox="1">
                <a:spLocks noRot="1" noChangeAspect="1" noMove="1" noResize="1" noEditPoints="1" noAdjustHandles="1" noChangeArrowheads="1" noChangeShapeType="1" noTextEdit="1"/>
              </p:cNvSpPr>
              <p:nvPr/>
            </p:nvSpPr>
            <p:spPr>
              <a:xfrm rot="16200000">
                <a:off x="5893087" y="3246595"/>
                <a:ext cx="842218" cy="400110"/>
              </a:xfrm>
              <a:prstGeom prst="rect">
                <a:avLst/>
              </a:prstGeom>
              <a:blipFill>
                <a:blip r:embed="rId5"/>
                <a:stretch>
                  <a:fillRect l="-116667" t="-46377" r="-177273" b="-19565"/>
                </a:stretch>
              </a:blipFill>
            </p:spPr>
            <p:txBody>
              <a:bodyPr/>
              <a:lstStyle/>
              <a:p>
                <a:r>
                  <a:rPr lang="en-CA">
                    <a:noFill/>
                  </a:rPr>
                  <a:t> </a:t>
                </a:r>
              </a:p>
            </p:txBody>
          </p:sp>
        </mc:Fallback>
      </mc:AlternateContent>
      <p:sp>
        <p:nvSpPr>
          <p:cNvPr id="10" name="TextBox 9">
            <a:extLst>
              <a:ext uri="{FF2B5EF4-FFF2-40B4-BE49-F238E27FC236}">
                <a16:creationId xmlns:a16="http://schemas.microsoft.com/office/drawing/2014/main" id="{1AB84779-BDBF-67E5-4126-7A7E000A9CBA}"/>
              </a:ext>
            </a:extLst>
          </p:cNvPr>
          <p:cNvSpPr txBox="1"/>
          <p:nvPr/>
        </p:nvSpPr>
        <p:spPr>
          <a:xfrm>
            <a:off x="6204468" y="5086350"/>
            <a:ext cx="5809192" cy="646331"/>
          </a:xfrm>
          <a:prstGeom prst="rect">
            <a:avLst/>
          </a:prstGeom>
          <a:noFill/>
        </p:spPr>
        <p:txBody>
          <a:bodyPr wrap="square" rtlCol="0">
            <a:spAutoFit/>
          </a:bodyPr>
          <a:lstStyle/>
          <a:p>
            <a:r>
              <a:rPr lang="en-CA"/>
              <a:t>With vertical field the cooldown speed does not change the performance much - &gt; low sensitivity to trapped flux.</a:t>
            </a:r>
          </a:p>
        </p:txBody>
      </p:sp>
    </p:spTree>
    <p:extLst>
      <p:ext uri="{BB962C8B-B14F-4D97-AF65-F5344CB8AC3E}">
        <p14:creationId xmlns:p14="http://schemas.microsoft.com/office/powerpoint/2010/main" val="3446393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E82D6-7F42-4298-2428-C47E1FF143E5}"/>
              </a:ext>
            </a:extLst>
          </p:cNvPr>
          <p:cNvSpPr>
            <a:spLocks noGrp="1"/>
          </p:cNvSpPr>
          <p:nvPr>
            <p:ph type="title"/>
          </p:nvPr>
        </p:nvSpPr>
        <p:spPr/>
        <p:txBody>
          <a:bodyPr/>
          <a:lstStyle/>
          <a:p>
            <a:r>
              <a:rPr lang="en-CA" dirty="0"/>
              <a:t>Cooldown flux dynamics - Vertical</a:t>
            </a:r>
          </a:p>
        </p:txBody>
      </p:sp>
      <p:sp>
        <p:nvSpPr>
          <p:cNvPr id="4" name="Date Placeholder 3">
            <a:extLst>
              <a:ext uri="{FF2B5EF4-FFF2-40B4-BE49-F238E27FC236}">
                <a16:creationId xmlns:a16="http://schemas.microsoft.com/office/drawing/2014/main" id="{89A44421-8E11-C83B-7136-797BE7D6BA7F}"/>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9123C73B-7FB1-AA32-5855-EDEDDDC3B901}"/>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99E58CF0-5C89-1DBB-EBF0-6816CCEA6662}"/>
              </a:ext>
            </a:extLst>
          </p:cNvPr>
          <p:cNvSpPr>
            <a:spLocks noGrp="1"/>
          </p:cNvSpPr>
          <p:nvPr>
            <p:ph type="sldNum" sz="quarter" idx="12"/>
          </p:nvPr>
        </p:nvSpPr>
        <p:spPr/>
        <p:txBody>
          <a:bodyPr/>
          <a:lstStyle/>
          <a:p>
            <a:fld id="{4B5EFF41-8465-437F-BEE2-B86181D6AD03}" type="slidenum">
              <a:rPr lang="en-CA" smtClean="0"/>
              <a:t>13</a:t>
            </a:fld>
            <a:endParaRPr lang="en-CA"/>
          </a:p>
        </p:txBody>
      </p:sp>
      <p:pic>
        <p:nvPicPr>
          <p:cNvPr id="12" name="Picture 11">
            <a:extLst>
              <a:ext uri="{FF2B5EF4-FFF2-40B4-BE49-F238E27FC236}">
                <a16:creationId xmlns:a16="http://schemas.microsoft.com/office/drawing/2014/main" id="{B8F56783-01DA-5A32-79BF-B9DE7F88E77F}"/>
              </a:ext>
            </a:extLst>
          </p:cNvPr>
          <p:cNvPicPr>
            <a:picLocks noChangeAspect="1"/>
          </p:cNvPicPr>
          <p:nvPr/>
        </p:nvPicPr>
        <p:blipFill rotWithShape="1">
          <a:blip r:embed="rId2"/>
          <a:srcRect r="2509"/>
          <a:stretch/>
        </p:blipFill>
        <p:spPr>
          <a:xfrm>
            <a:off x="838201" y="1528765"/>
            <a:ext cx="4245864" cy="408047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FEB719B-DC4F-A629-7CE0-6A351724A9CC}"/>
                  </a:ext>
                </a:extLst>
              </p:cNvPr>
              <p:cNvSpPr txBox="1"/>
              <p:nvPr/>
            </p:nvSpPr>
            <p:spPr>
              <a:xfrm>
                <a:off x="5779008" y="1952624"/>
                <a:ext cx="3922776" cy="3231654"/>
              </a:xfrm>
              <a:prstGeom prst="rect">
                <a:avLst/>
              </a:prstGeom>
              <a:noFill/>
            </p:spPr>
            <p:txBody>
              <a:bodyPr wrap="square" rtlCol="0">
                <a:spAutoFit/>
              </a:bodyPr>
              <a:lstStyle/>
              <a:p>
                <a:pPr marL="285750" indent="-285750">
                  <a:buFont typeface="Arial" panose="020B0604020202020204" pitchFamily="34" charset="0"/>
                  <a:buChar char="•"/>
                </a:pPr>
                <a:r>
                  <a:rPr lang="en-CA" sz="2400" dirty="0"/>
                  <a:t>Vertical field: flux gets pushed to tip of inner conductor </a:t>
                </a:r>
              </a:p>
              <a:p>
                <a:pPr marL="285750" indent="-285750">
                  <a:buFont typeface="Arial" panose="020B0604020202020204" pitchFamily="34" charset="0"/>
                  <a:buChar char="•"/>
                </a:pPr>
                <a14:m>
                  <m:oMath xmlns:m="http://schemas.openxmlformats.org/officeDocument/2006/math">
                    <m:r>
                      <a:rPr lang="en-CA" sz="2400" b="0" i="1" smtClean="0">
                        <a:latin typeface="Cambria Math" panose="02040503050406030204" pitchFamily="18" charset="0"/>
                      </a:rPr>
                      <m:t>→ </m:t>
                    </m:r>
                  </m:oMath>
                </a14:m>
                <a:r>
                  <a:rPr lang="en-CA" sz="2400" dirty="0"/>
                  <a:t>low </a:t>
                </a:r>
                <a14:m>
                  <m:oMath xmlns:m="http://schemas.openxmlformats.org/officeDocument/2006/math">
                    <m:r>
                      <a:rPr lang="en-CA" sz="2400" i="1" dirty="0" smtClean="0">
                        <a:latin typeface="Cambria Math" panose="02040503050406030204" pitchFamily="18" charset="0"/>
                      </a:rPr>
                      <m:t>𝐵</m:t>
                    </m:r>
                  </m:oMath>
                </a14:m>
                <a:r>
                  <a:rPr lang="en-CA" sz="2400" dirty="0"/>
                  <a:t> field area </a:t>
                </a:r>
                <a:endParaRPr lang="en-US" sz="2400" b="0" i="1" dirty="0">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r>
                      <a:rPr lang="en-CA" sz="2400" b="0" i="1" smtClean="0">
                        <a:latin typeface="Cambria Math" panose="02040503050406030204" pitchFamily="18" charset="0"/>
                      </a:rPr>
                      <m:t>→ </m:t>
                    </m:r>
                  </m:oMath>
                </a14:m>
                <a:r>
                  <a:rPr lang="en-CA" sz="2400" dirty="0"/>
                  <a:t>low sensitivity to fast vs slow cooldown – amount of trapped flux not critical.</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p:txBody>
          </p:sp>
        </mc:Choice>
        <mc:Fallback xmlns="">
          <p:sp>
            <p:nvSpPr>
              <p:cNvPr id="9" name="TextBox 8">
                <a:extLst>
                  <a:ext uri="{FF2B5EF4-FFF2-40B4-BE49-F238E27FC236}">
                    <a16:creationId xmlns:a16="http://schemas.microsoft.com/office/drawing/2014/main" id="{0FEB719B-DC4F-A629-7CE0-6A351724A9CC}"/>
                  </a:ext>
                </a:extLst>
              </p:cNvPr>
              <p:cNvSpPr txBox="1">
                <a:spLocks noRot="1" noChangeAspect="1" noMove="1" noResize="1" noEditPoints="1" noAdjustHandles="1" noChangeArrowheads="1" noChangeShapeType="1" noTextEdit="1"/>
              </p:cNvSpPr>
              <p:nvPr/>
            </p:nvSpPr>
            <p:spPr>
              <a:xfrm>
                <a:off x="5779008" y="1952624"/>
                <a:ext cx="3922776" cy="3231654"/>
              </a:xfrm>
              <a:prstGeom prst="rect">
                <a:avLst/>
              </a:prstGeom>
              <a:blipFill>
                <a:blip r:embed="rId3"/>
                <a:stretch>
                  <a:fillRect l="-2019" t="-1509" r="-3261"/>
                </a:stretch>
              </a:blipFill>
            </p:spPr>
            <p:txBody>
              <a:bodyPr/>
              <a:lstStyle/>
              <a:p>
                <a:r>
                  <a:rPr lang="en-CA">
                    <a:noFill/>
                  </a:rPr>
                  <a:t> </a:t>
                </a:r>
              </a:p>
            </p:txBody>
          </p:sp>
        </mc:Fallback>
      </mc:AlternateContent>
      <p:pic>
        <p:nvPicPr>
          <p:cNvPr id="10" name="Picture 3">
            <a:extLst>
              <a:ext uri="{FF2B5EF4-FFF2-40B4-BE49-F238E27FC236}">
                <a16:creationId xmlns:a16="http://schemas.microsoft.com/office/drawing/2014/main" id="{F0DCF34D-8FAF-10C1-54D6-7B2E4C29F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9982200" y="2203807"/>
            <a:ext cx="1713376" cy="290399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a:extLst>
              <a:ext uri="{FF2B5EF4-FFF2-40B4-BE49-F238E27FC236}">
                <a16:creationId xmlns:a16="http://schemas.microsoft.com/office/drawing/2014/main" id="{34C76D7B-334B-9E7D-40F1-F8716FAA0B1C}"/>
              </a:ext>
            </a:extLst>
          </p:cNvPr>
          <p:cNvSpPr txBox="1"/>
          <p:nvPr/>
        </p:nvSpPr>
        <p:spPr>
          <a:xfrm>
            <a:off x="9826912" y="5178077"/>
            <a:ext cx="2023952" cy="369332"/>
          </a:xfrm>
          <a:prstGeom prst="rect">
            <a:avLst/>
          </a:prstGeom>
          <a:noFill/>
        </p:spPr>
        <p:txBody>
          <a:bodyPr wrap="none" rtlCol="0">
            <a:spAutoFit/>
          </a:bodyPr>
          <a:lstStyle/>
          <a:p>
            <a:r>
              <a:rPr lang="en-US" dirty="0"/>
              <a:t>RF field distribution</a:t>
            </a:r>
            <a:endParaRPr lang="en-CA" dirty="0"/>
          </a:p>
        </p:txBody>
      </p:sp>
    </p:spTree>
    <p:extLst>
      <p:ext uri="{BB962C8B-B14F-4D97-AF65-F5344CB8AC3E}">
        <p14:creationId xmlns:p14="http://schemas.microsoft.com/office/powerpoint/2010/main" val="1384292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63F99-5375-4D2C-4385-90917DE72577}"/>
              </a:ext>
            </a:extLst>
          </p:cNvPr>
          <p:cNvSpPr>
            <a:spLocks noGrp="1"/>
          </p:cNvSpPr>
          <p:nvPr>
            <p:ph type="title"/>
          </p:nvPr>
        </p:nvSpPr>
        <p:spPr/>
        <p:txBody>
          <a:bodyPr/>
          <a:lstStyle/>
          <a:p>
            <a:r>
              <a:rPr lang="en-US" dirty="0"/>
              <a:t>Cooldown flux dynamics - Horizontal</a:t>
            </a:r>
            <a:endParaRPr lang="en-CA" dirty="0"/>
          </a:p>
        </p:txBody>
      </p:sp>
      <p:sp>
        <p:nvSpPr>
          <p:cNvPr id="4" name="Date Placeholder 3">
            <a:extLst>
              <a:ext uri="{FF2B5EF4-FFF2-40B4-BE49-F238E27FC236}">
                <a16:creationId xmlns:a16="http://schemas.microsoft.com/office/drawing/2014/main" id="{A705CBA7-DC67-4BB4-B455-9FA661D689DB}"/>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4B4AB69B-A109-DB93-2F7D-DC43F8ACA717}"/>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10D427F6-5CEB-BB41-1381-855441573632}"/>
              </a:ext>
            </a:extLst>
          </p:cNvPr>
          <p:cNvSpPr>
            <a:spLocks noGrp="1"/>
          </p:cNvSpPr>
          <p:nvPr>
            <p:ph type="sldNum" sz="quarter" idx="12"/>
          </p:nvPr>
        </p:nvSpPr>
        <p:spPr/>
        <p:txBody>
          <a:bodyPr/>
          <a:lstStyle/>
          <a:p>
            <a:fld id="{4B5EFF41-8465-437F-BEE2-B86181D6AD03}" type="slidenum">
              <a:rPr lang="en-CA" smtClean="0"/>
              <a:t>14</a:t>
            </a:fld>
            <a:endParaRPr lang="en-CA"/>
          </a:p>
        </p:txBody>
      </p:sp>
      <p:pic>
        <p:nvPicPr>
          <p:cNvPr id="7" name="Content Placeholder 15">
            <a:extLst>
              <a:ext uri="{FF2B5EF4-FFF2-40B4-BE49-F238E27FC236}">
                <a16:creationId xmlns:a16="http://schemas.microsoft.com/office/drawing/2014/main" id="{73930B9E-3B8C-C036-4AC0-AB2084B5EE30}"/>
              </a:ext>
            </a:extLst>
          </p:cNvPr>
          <p:cNvPicPr>
            <a:picLocks noGrp="1" noChangeAspect="1"/>
          </p:cNvPicPr>
          <p:nvPr>
            <p:ph idx="1"/>
          </p:nvPr>
        </p:nvPicPr>
        <p:blipFill>
          <a:blip r:embed="rId2"/>
          <a:stretch>
            <a:fillRect/>
          </a:stretch>
        </p:blipFill>
        <p:spPr>
          <a:xfrm>
            <a:off x="3864864" y="1690690"/>
            <a:ext cx="7778331" cy="4351338"/>
          </a:xfrm>
        </p:spPr>
      </p:pic>
      <p:pic>
        <p:nvPicPr>
          <p:cNvPr id="8" name="Picture 3">
            <a:extLst>
              <a:ext uri="{FF2B5EF4-FFF2-40B4-BE49-F238E27FC236}">
                <a16:creationId xmlns:a16="http://schemas.microsoft.com/office/drawing/2014/main" id="{E132481C-9F4E-0C59-B383-D9D8BE777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1310839" y="3340589"/>
            <a:ext cx="1593869" cy="270143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0810A0-AB72-6B7A-DD7F-C7B1DD32CB00}"/>
                  </a:ext>
                </a:extLst>
              </p:cNvPr>
              <p:cNvSpPr txBox="1"/>
              <p:nvPr/>
            </p:nvSpPr>
            <p:spPr>
              <a:xfrm>
                <a:off x="548805" y="1617840"/>
                <a:ext cx="3117939" cy="1754326"/>
              </a:xfrm>
              <a:prstGeom prst="rect">
                <a:avLst/>
              </a:prstGeom>
              <a:noFill/>
            </p:spPr>
            <p:txBody>
              <a:bodyPr wrap="square">
                <a:spAutoFit/>
              </a:bodyPr>
              <a:lstStyle/>
              <a:p>
                <a:pPr marL="285750" indent="-285750">
                  <a:buFont typeface="Arial" panose="020B0604020202020204" pitchFamily="34" charset="0"/>
                  <a:buChar char="•"/>
                </a:pPr>
                <a:r>
                  <a:rPr lang="en-CA" dirty="0"/>
                  <a:t>Horizontal field cooled: flux gets pushed to the top</a:t>
                </a:r>
              </a:p>
              <a:p>
                <a:pPr marL="285750" indent="-285750">
                  <a:buFont typeface="Arial" panose="020B0604020202020204" pitchFamily="34" charset="0"/>
                  <a:buChar char="•"/>
                </a:pPr>
                <a:r>
                  <a:rPr lang="en-CA" dirty="0"/>
                  <a:t>high </a:t>
                </a:r>
                <a14:m>
                  <m:oMath xmlns:m="http://schemas.openxmlformats.org/officeDocument/2006/math">
                    <m:r>
                      <a:rPr lang="en-CA" i="1" dirty="0" smtClean="0">
                        <a:latin typeface="Cambria Math" panose="02040503050406030204" pitchFamily="18" charset="0"/>
                      </a:rPr>
                      <m:t>𝐵</m:t>
                    </m:r>
                  </m:oMath>
                </a14:m>
                <a:r>
                  <a:rPr lang="en-CA" dirty="0"/>
                  <a:t> area </a:t>
                </a:r>
              </a:p>
              <a:p>
                <a:pPr marL="285750" indent="-285750">
                  <a:buFont typeface="Arial" panose="020B0604020202020204" pitchFamily="34" charset="0"/>
                  <a:buChar char="•"/>
                </a:pPr>
                <a14:m>
                  <m:oMath xmlns:m="http://schemas.openxmlformats.org/officeDocument/2006/math">
                    <m:r>
                      <a:rPr lang="en-CA" b="0" i="1" smtClean="0">
                        <a:latin typeface="Cambria Math" panose="02040503050406030204" pitchFamily="18" charset="0"/>
                      </a:rPr>
                      <m:t>→ </m:t>
                    </m:r>
                  </m:oMath>
                </a14:m>
                <a:r>
                  <a:rPr lang="en-CA" dirty="0"/>
                  <a:t>high sensitivity to slow/fast cooldown due to more/less trapped flux</a:t>
                </a:r>
              </a:p>
            </p:txBody>
          </p:sp>
        </mc:Choice>
        <mc:Fallback xmlns="">
          <p:sp>
            <p:nvSpPr>
              <p:cNvPr id="10" name="TextBox 9">
                <a:extLst>
                  <a:ext uri="{FF2B5EF4-FFF2-40B4-BE49-F238E27FC236}">
                    <a16:creationId xmlns:a16="http://schemas.microsoft.com/office/drawing/2014/main" id="{B50810A0-AB72-6B7A-DD7F-C7B1DD32CB00}"/>
                  </a:ext>
                </a:extLst>
              </p:cNvPr>
              <p:cNvSpPr txBox="1">
                <a:spLocks noRot="1" noChangeAspect="1" noMove="1" noResize="1" noEditPoints="1" noAdjustHandles="1" noChangeArrowheads="1" noChangeShapeType="1" noTextEdit="1"/>
              </p:cNvSpPr>
              <p:nvPr/>
            </p:nvSpPr>
            <p:spPr>
              <a:xfrm>
                <a:off x="548805" y="1617840"/>
                <a:ext cx="3117939" cy="1754326"/>
              </a:xfrm>
              <a:prstGeom prst="rect">
                <a:avLst/>
              </a:prstGeom>
              <a:blipFill>
                <a:blip r:embed="rId4"/>
                <a:stretch>
                  <a:fillRect l="-1172" t="-1736" r="-195" b="-4514"/>
                </a:stretch>
              </a:blipFill>
            </p:spPr>
            <p:txBody>
              <a:bodyPr/>
              <a:lstStyle/>
              <a:p>
                <a:r>
                  <a:rPr lang="en-CA">
                    <a:noFill/>
                  </a:rPr>
                  <a:t> </a:t>
                </a:r>
              </a:p>
            </p:txBody>
          </p:sp>
        </mc:Fallback>
      </mc:AlternateContent>
      <p:sp>
        <p:nvSpPr>
          <p:cNvPr id="11" name="TextBox 10">
            <a:extLst>
              <a:ext uri="{FF2B5EF4-FFF2-40B4-BE49-F238E27FC236}">
                <a16:creationId xmlns:a16="http://schemas.microsoft.com/office/drawing/2014/main" id="{6F76DAE1-8716-AA71-B6BD-0E2E8AED0230}"/>
              </a:ext>
            </a:extLst>
          </p:cNvPr>
          <p:cNvSpPr txBox="1"/>
          <p:nvPr/>
        </p:nvSpPr>
        <p:spPr>
          <a:xfrm>
            <a:off x="1095797" y="6038775"/>
            <a:ext cx="2023952" cy="369332"/>
          </a:xfrm>
          <a:prstGeom prst="rect">
            <a:avLst/>
          </a:prstGeom>
          <a:noFill/>
        </p:spPr>
        <p:txBody>
          <a:bodyPr wrap="none" rtlCol="0">
            <a:spAutoFit/>
          </a:bodyPr>
          <a:lstStyle/>
          <a:p>
            <a:r>
              <a:rPr lang="en-US" dirty="0"/>
              <a:t>RF field distribution</a:t>
            </a:r>
            <a:endParaRPr lang="en-CA" dirty="0"/>
          </a:p>
        </p:txBody>
      </p:sp>
    </p:spTree>
    <p:extLst>
      <p:ext uri="{BB962C8B-B14F-4D97-AF65-F5344CB8AC3E}">
        <p14:creationId xmlns:p14="http://schemas.microsoft.com/office/powerpoint/2010/main" val="44534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2469-17C1-DCD7-740C-197FF828A369}"/>
              </a:ext>
            </a:extLst>
          </p:cNvPr>
          <p:cNvSpPr>
            <a:spLocks noGrp="1"/>
          </p:cNvSpPr>
          <p:nvPr>
            <p:ph type="title"/>
          </p:nvPr>
        </p:nvSpPr>
        <p:spPr/>
        <p:txBody>
          <a:bodyPr/>
          <a:lstStyle/>
          <a:p>
            <a:r>
              <a:rPr lang="en-CA"/>
              <a:t>Findings and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4B035EC-C70D-5017-6C1C-885C4768FC7F}"/>
                  </a:ext>
                </a:extLst>
              </p:cNvPr>
              <p:cNvSpPr>
                <a:spLocks noGrp="1"/>
              </p:cNvSpPr>
              <p:nvPr>
                <p:ph idx="1"/>
              </p:nvPr>
            </p:nvSpPr>
            <p:spPr/>
            <p:txBody>
              <a:bodyPr>
                <a:normAutofit/>
              </a:bodyPr>
              <a:lstStyle/>
              <a:p>
                <a:r>
                  <a:rPr lang="en-CA" dirty="0"/>
                  <a:t>Mid-T bake on low frequency (</a:t>
                </a:r>
                <a:r>
                  <a:rPr lang="en-CA" dirty="0" err="1"/>
                  <a:t>BCPed</a:t>
                </a:r>
                <a:r>
                  <a:rPr lang="en-CA" dirty="0"/>
                  <a:t>) cavities:</a:t>
                </a:r>
              </a:p>
              <a:p>
                <a:pPr lvl="1"/>
                <a:r>
                  <a:rPr lang="en-CA" dirty="0"/>
                  <a:t>At 4K: not better than a flash BCP after degassing and worse than 120C/48h. </a:t>
                </a:r>
              </a:p>
              <a:p>
                <a:pPr lvl="1"/>
                <a:r>
                  <a:rPr lang="en-CA" dirty="0"/>
                  <a:t>Mid-T bakes alter frequency dependence. Why?</a:t>
                </a:r>
              </a:p>
              <a:p>
                <a:pPr lvl="1"/>
                <a:r>
                  <a:rPr lang="en-CA" dirty="0"/>
                  <a:t>At frequency &gt; 1GHz, low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𝑅</m:t>
                        </m:r>
                      </m:e>
                      <m:sub>
                        <m:r>
                          <a:rPr lang="en-CA" b="0" i="1" smtClean="0">
                            <a:latin typeface="Cambria Math" panose="02040503050406030204" pitchFamily="18" charset="0"/>
                          </a:rPr>
                          <m:t>𝐵𝐶𝑆</m:t>
                        </m:r>
                      </m:sub>
                    </m:sSub>
                  </m:oMath>
                </a14:m>
                <a:r>
                  <a:rPr lang="en-CA" dirty="0"/>
                  <a:t> - lower than expected. But no decrease with higher RF field.</a:t>
                </a:r>
              </a:p>
              <a:p>
                <a:r>
                  <a:rPr lang="en-CA" dirty="0"/>
                  <a:t>Ext. Field studies:</a:t>
                </a:r>
              </a:p>
              <a:p>
                <a:pPr lvl="1"/>
                <a:r>
                  <a:rPr lang="en-CA" dirty="0"/>
                  <a:t>QWR sensitive to horizontal fields if the cooldown is slow through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𝑇</m:t>
                        </m:r>
                      </m:e>
                      <m:sub>
                        <m:r>
                          <a:rPr lang="en-CA" b="0" i="1" smtClean="0">
                            <a:latin typeface="Cambria Math" panose="02040503050406030204" pitchFamily="18" charset="0"/>
                          </a:rPr>
                          <m:t>𝑐</m:t>
                        </m:r>
                      </m:sub>
                    </m:sSub>
                  </m:oMath>
                </a14:m>
                <a:r>
                  <a:rPr lang="en-CA" dirty="0"/>
                  <a:t>, and effective at expelling flux when the cooldown is fast.</a:t>
                </a:r>
              </a:p>
              <a:p>
                <a:pPr lvl="1"/>
                <a:r>
                  <a:rPr lang="en-CA" dirty="0"/>
                  <a:t>Vertical field sensitivity not strongly correlated with cooldown speed.</a:t>
                </a:r>
              </a:p>
              <a:p>
                <a:pPr lvl="1"/>
                <a:r>
                  <a:rPr lang="en-CA" dirty="0"/>
                  <a:t>Geometry and cooldown dynamics integral to sensitivity.</a:t>
                </a:r>
              </a:p>
            </p:txBody>
          </p:sp>
        </mc:Choice>
        <mc:Fallback xmlns="">
          <p:sp>
            <p:nvSpPr>
              <p:cNvPr id="3" name="Content Placeholder 2">
                <a:extLst>
                  <a:ext uri="{FF2B5EF4-FFF2-40B4-BE49-F238E27FC236}">
                    <a16:creationId xmlns:a16="http://schemas.microsoft.com/office/drawing/2014/main" id="{C4B035EC-C70D-5017-6C1C-885C4768FC7F}"/>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72E02B15-F0C6-C1E2-CE5D-EB6270429784}"/>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EDDC5929-C1E6-C3FB-2E1A-8617071517A7}"/>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4EAF5BEC-7B5B-9197-5B1B-6963B8DE2137}"/>
              </a:ext>
            </a:extLst>
          </p:cNvPr>
          <p:cNvSpPr>
            <a:spLocks noGrp="1"/>
          </p:cNvSpPr>
          <p:nvPr>
            <p:ph type="sldNum" sz="quarter" idx="12"/>
          </p:nvPr>
        </p:nvSpPr>
        <p:spPr/>
        <p:txBody>
          <a:bodyPr/>
          <a:lstStyle/>
          <a:p>
            <a:fld id="{4B5EFF41-8465-437F-BEE2-B86181D6AD03}" type="slidenum">
              <a:rPr lang="en-CA" smtClean="0"/>
              <a:t>15</a:t>
            </a:fld>
            <a:endParaRPr lang="en-CA"/>
          </a:p>
        </p:txBody>
      </p:sp>
    </p:spTree>
    <p:extLst>
      <p:ext uri="{BB962C8B-B14F-4D97-AF65-F5344CB8AC3E}">
        <p14:creationId xmlns:p14="http://schemas.microsoft.com/office/powerpoint/2010/main" val="2820413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4F6A9-D7DB-4361-BE25-35D5B3DD3691}"/>
              </a:ext>
            </a:extLst>
          </p:cNvPr>
          <p:cNvSpPr>
            <a:spLocks noGrp="1"/>
          </p:cNvSpPr>
          <p:nvPr>
            <p:ph type="title"/>
          </p:nvPr>
        </p:nvSpPr>
        <p:spPr/>
        <p:txBody>
          <a:bodyPr/>
          <a:lstStyle/>
          <a:p>
            <a:r>
              <a:rPr lang="en-US"/>
              <a:t>Thanks!</a:t>
            </a:r>
            <a:endParaRPr lang="en-CA"/>
          </a:p>
        </p:txBody>
      </p:sp>
      <p:sp>
        <p:nvSpPr>
          <p:cNvPr id="3" name="Content Placeholder 2">
            <a:extLst>
              <a:ext uri="{FF2B5EF4-FFF2-40B4-BE49-F238E27FC236}">
                <a16:creationId xmlns:a16="http://schemas.microsoft.com/office/drawing/2014/main" id="{BCB5C778-7E40-4776-88CE-C168BEC83B83}"/>
              </a:ext>
            </a:extLst>
          </p:cNvPr>
          <p:cNvSpPr>
            <a:spLocks noGrp="1"/>
          </p:cNvSpPr>
          <p:nvPr>
            <p:ph idx="1"/>
          </p:nvPr>
        </p:nvSpPr>
        <p:spPr/>
        <p:txBody>
          <a:bodyPr/>
          <a:lstStyle/>
          <a:p>
            <a:pPr marL="0" indent="0">
              <a:buNone/>
            </a:pPr>
            <a:r>
              <a:rPr lang="en-CA"/>
              <a:t>Thanks go to the people who make things happen in the background:</a:t>
            </a:r>
          </a:p>
          <a:p>
            <a:pPr marL="457189" lvl="1" indent="0">
              <a:buNone/>
            </a:pPr>
            <a:r>
              <a:rPr lang="en-CA"/>
              <a:t>Bhalwinder Waraich, Ruminder, Sekhon, James Keir, Devon Lang, David Kishi, Johnson Cheung, Ben Matheson…</a:t>
            </a:r>
          </a:p>
          <a:p>
            <a:pPr marL="0" indent="0">
              <a:buNone/>
            </a:pPr>
            <a:endParaRPr lang="en-US"/>
          </a:p>
          <a:p>
            <a:pPr marL="0" indent="0">
              <a:buNone/>
            </a:pPr>
            <a:r>
              <a:rPr lang="en-US"/>
              <a:t>And you for your attention!</a:t>
            </a:r>
            <a:endParaRPr lang="en-CA"/>
          </a:p>
        </p:txBody>
      </p:sp>
      <p:sp>
        <p:nvSpPr>
          <p:cNvPr id="4" name="Date Placeholder 3">
            <a:extLst>
              <a:ext uri="{FF2B5EF4-FFF2-40B4-BE49-F238E27FC236}">
                <a16:creationId xmlns:a16="http://schemas.microsoft.com/office/drawing/2014/main" id="{986D7AB5-A577-452C-A760-84BCFDE519AC}"/>
              </a:ext>
            </a:extLst>
          </p:cNvPr>
          <p:cNvSpPr>
            <a:spLocks noGrp="1"/>
          </p:cNvSpPr>
          <p:nvPr>
            <p:ph type="dt" sz="half" idx="10"/>
          </p:nvPr>
        </p:nvSpPr>
        <p:spPr/>
        <p:txBody>
          <a:bodyPr/>
          <a:lstStyle/>
          <a:p>
            <a:fld id="{4184CE02-FB5E-4D33-ABD8-4A843A2C2CB1}" type="datetime1">
              <a:rPr lang="en-US" smtClean="0"/>
              <a:t>10/12/2022</a:t>
            </a:fld>
            <a:endParaRPr lang="en-CA"/>
          </a:p>
        </p:txBody>
      </p:sp>
      <p:sp>
        <p:nvSpPr>
          <p:cNvPr id="6" name="Slide Number Placeholder 5">
            <a:extLst>
              <a:ext uri="{FF2B5EF4-FFF2-40B4-BE49-F238E27FC236}">
                <a16:creationId xmlns:a16="http://schemas.microsoft.com/office/drawing/2014/main" id="{AA69C8DF-4A95-4B0D-AF26-00B7A1A9E936}"/>
              </a:ext>
            </a:extLst>
          </p:cNvPr>
          <p:cNvSpPr>
            <a:spLocks noGrp="1"/>
          </p:cNvSpPr>
          <p:nvPr>
            <p:ph type="sldNum" sz="quarter" idx="12"/>
          </p:nvPr>
        </p:nvSpPr>
        <p:spPr/>
        <p:txBody>
          <a:bodyPr/>
          <a:lstStyle/>
          <a:p>
            <a:fld id="{4B5EFF41-8465-437F-BEE2-B86181D6AD03}" type="slidenum">
              <a:rPr lang="en-CA" smtClean="0"/>
              <a:t>16</a:t>
            </a:fld>
            <a:endParaRPr lang="en-CA"/>
          </a:p>
        </p:txBody>
      </p:sp>
      <p:sp>
        <p:nvSpPr>
          <p:cNvPr id="7" name="Footer Placeholder 6">
            <a:extLst>
              <a:ext uri="{FF2B5EF4-FFF2-40B4-BE49-F238E27FC236}">
                <a16:creationId xmlns:a16="http://schemas.microsoft.com/office/drawing/2014/main" id="{6DF6EAD2-E129-49EC-A704-421A1700747F}"/>
              </a:ext>
            </a:extLst>
          </p:cNvPr>
          <p:cNvSpPr>
            <a:spLocks noGrp="1"/>
          </p:cNvSpPr>
          <p:nvPr>
            <p:ph type="ftr" sz="quarter" idx="11"/>
          </p:nvPr>
        </p:nvSpPr>
        <p:spPr/>
        <p:txBody>
          <a:bodyPr/>
          <a:lstStyle/>
          <a:p>
            <a:r>
              <a:rPr lang="en-CA"/>
              <a:t>Philipp Kolb - TTC 2022</a:t>
            </a:r>
          </a:p>
        </p:txBody>
      </p:sp>
    </p:spTree>
    <p:extLst>
      <p:ext uri="{BB962C8B-B14F-4D97-AF65-F5344CB8AC3E}">
        <p14:creationId xmlns:p14="http://schemas.microsoft.com/office/powerpoint/2010/main" val="421288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663-2AF5-45B5-8C95-932070D2F153}"/>
              </a:ext>
            </a:extLst>
          </p:cNvPr>
          <p:cNvSpPr>
            <a:spLocks noGrp="1"/>
          </p:cNvSpPr>
          <p:nvPr>
            <p:ph type="title"/>
          </p:nvPr>
        </p:nvSpPr>
        <p:spPr/>
        <p:txBody>
          <a:bodyPr/>
          <a:lstStyle/>
          <a:p>
            <a:r>
              <a:rPr lang="en-CA"/>
              <a:t>Some references</a:t>
            </a:r>
          </a:p>
        </p:txBody>
      </p:sp>
      <p:sp>
        <p:nvSpPr>
          <p:cNvPr id="3" name="Content Placeholder 2">
            <a:extLst>
              <a:ext uri="{FF2B5EF4-FFF2-40B4-BE49-F238E27FC236}">
                <a16:creationId xmlns:a16="http://schemas.microsoft.com/office/drawing/2014/main" id="{248CDE78-E98C-4741-8FE3-9D5CA510D191}"/>
              </a:ext>
            </a:extLst>
          </p:cNvPr>
          <p:cNvSpPr>
            <a:spLocks noGrp="1"/>
          </p:cNvSpPr>
          <p:nvPr>
            <p:ph idx="1"/>
          </p:nvPr>
        </p:nvSpPr>
        <p:spPr/>
        <p:txBody>
          <a:bodyPr/>
          <a:lstStyle/>
          <a:p>
            <a:r>
              <a:rPr lang="en-CA"/>
              <a:t>Summary paper on cavities and methodology: P. Kolb et al: </a:t>
            </a:r>
            <a:r>
              <a:rPr lang="en-US">
                <a:hlinkClick r:id="rId2"/>
              </a:rPr>
              <a:t>Phys. Rev. Accel. Beams 23, 122001</a:t>
            </a:r>
            <a:r>
              <a:rPr lang="en-US"/>
              <a:t> </a:t>
            </a:r>
          </a:p>
          <a:p>
            <a:r>
              <a:rPr lang="en-CA"/>
              <a:t>Cavity design: Z. Yao, SRF2017 </a:t>
            </a:r>
            <a:r>
              <a:rPr lang="en-CA">
                <a:hlinkClick r:id="rId3"/>
              </a:rPr>
              <a:t>TUPB065</a:t>
            </a:r>
            <a:r>
              <a:rPr lang="en-CA"/>
              <a:t>, </a:t>
            </a:r>
            <a:r>
              <a:rPr lang="en-CA">
                <a:hlinkClick r:id="rId4"/>
              </a:rPr>
              <a:t>LINAC2018</a:t>
            </a:r>
            <a:endParaRPr lang="en-CA"/>
          </a:p>
          <a:p>
            <a:r>
              <a:rPr lang="en-CA"/>
              <a:t>First QWR cold test results: P. Kolb, </a:t>
            </a:r>
            <a:r>
              <a:rPr lang="en-CA">
                <a:hlinkClick r:id="rId5"/>
              </a:rPr>
              <a:t>TTC 2019 Vancouver</a:t>
            </a:r>
            <a:endParaRPr lang="en-CA"/>
          </a:p>
          <a:p>
            <a:r>
              <a:rPr lang="en-CA"/>
              <a:t>Further QWR test results: P. Kolb, SRF2019: </a:t>
            </a:r>
            <a:r>
              <a:rPr lang="en-CA">
                <a:hlinkClick r:id="rId6"/>
              </a:rPr>
              <a:t>TUP046</a:t>
            </a:r>
            <a:endParaRPr lang="en-CA"/>
          </a:p>
          <a:p>
            <a:r>
              <a:rPr lang="en-CA"/>
              <a:t>Baseline results for QWR &amp; HWR: P. Kolb, </a:t>
            </a:r>
            <a:r>
              <a:rPr lang="en-CA" err="1">
                <a:hlinkClick r:id="rId7"/>
              </a:rPr>
              <a:t>TTC@Cern</a:t>
            </a:r>
            <a:r>
              <a:rPr lang="en-CA">
                <a:hlinkClick r:id="rId7"/>
              </a:rPr>
              <a:t> 2020</a:t>
            </a:r>
            <a:endParaRPr lang="en-CA"/>
          </a:p>
          <a:p>
            <a:r>
              <a:rPr lang="en-CA"/>
              <a:t>Results from 120C/48h low temperature bake: P. Kolb, </a:t>
            </a:r>
            <a:r>
              <a:rPr lang="en-CA">
                <a:hlinkClick r:id="rId8"/>
              </a:rPr>
              <a:t>TTC 2021</a:t>
            </a:r>
            <a:endParaRPr lang="en-CA"/>
          </a:p>
        </p:txBody>
      </p:sp>
      <p:sp>
        <p:nvSpPr>
          <p:cNvPr id="4" name="Date Placeholder 3">
            <a:extLst>
              <a:ext uri="{FF2B5EF4-FFF2-40B4-BE49-F238E27FC236}">
                <a16:creationId xmlns:a16="http://schemas.microsoft.com/office/drawing/2014/main" id="{DA8928F7-04D5-4EA9-84EA-F1731F16A144}"/>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B83AA1B2-0F52-46C7-BD2C-510256ECD752}"/>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0C1C3492-3EF7-4D74-BBF4-8A514C1BC5A8}"/>
              </a:ext>
            </a:extLst>
          </p:cNvPr>
          <p:cNvSpPr>
            <a:spLocks noGrp="1"/>
          </p:cNvSpPr>
          <p:nvPr>
            <p:ph type="sldNum" sz="quarter" idx="12"/>
          </p:nvPr>
        </p:nvSpPr>
        <p:spPr/>
        <p:txBody>
          <a:bodyPr/>
          <a:lstStyle/>
          <a:p>
            <a:fld id="{4B5EFF41-8465-437F-BEE2-B86181D6AD03}" type="slidenum">
              <a:rPr lang="en-CA" smtClean="0"/>
              <a:t>17</a:t>
            </a:fld>
            <a:endParaRPr lang="en-CA"/>
          </a:p>
        </p:txBody>
      </p:sp>
    </p:spTree>
    <p:extLst>
      <p:ext uri="{BB962C8B-B14F-4D97-AF65-F5344CB8AC3E}">
        <p14:creationId xmlns:p14="http://schemas.microsoft.com/office/powerpoint/2010/main" val="2723749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DDBB-EA82-2A86-FEB3-5F8B5F779563}"/>
              </a:ext>
            </a:extLst>
          </p:cNvPr>
          <p:cNvSpPr>
            <a:spLocks noGrp="1"/>
          </p:cNvSpPr>
          <p:nvPr>
            <p:ph type="title"/>
          </p:nvPr>
        </p:nvSpPr>
        <p:spPr/>
        <p:txBody>
          <a:bodyPr/>
          <a:lstStyle/>
          <a:p>
            <a:r>
              <a:rPr lang="en-CA"/>
              <a:t>Heat Treatments</a:t>
            </a:r>
          </a:p>
        </p:txBody>
      </p:sp>
      <p:pic>
        <p:nvPicPr>
          <p:cNvPr id="8" name="Content Placeholder 7" descr="Chart, histogram&#10;&#10;Description automatically generated">
            <a:extLst>
              <a:ext uri="{FF2B5EF4-FFF2-40B4-BE49-F238E27FC236}">
                <a16:creationId xmlns:a16="http://schemas.microsoft.com/office/drawing/2014/main" id="{6EA7789B-56A5-1736-B693-96C811CE9F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66867" y="3743320"/>
            <a:ext cx="4248933" cy="2520000"/>
          </a:xfrm>
        </p:spPr>
      </p:pic>
      <p:sp>
        <p:nvSpPr>
          <p:cNvPr id="4" name="Date Placeholder 3">
            <a:extLst>
              <a:ext uri="{FF2B5EF4-FFF2-40B4-BE49-F238E27FC236}">
                <a16:creationId xmlns:a16="http://schemas.microsoft.com/office/drawing/2014/main" id="{818861E3-E141-41E9-1377-9607415E0DCB}"/>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B1DE622A-83FF-8A7B-C2BD-E070E1838212}"/>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2D7D38A4-FF82-D6F1-2B42-AA483F67D7BC}"/>
              </a:ext>
            </a:extLst>
          </p:cNvPr>
          <p:cNvSpPr>
            <a:spLocks noGrp="1"/>
          </p:cNvSpPr>
          <p:nvPr>
            <p:ph type="sldNum" sz="quarter" idx="12"/>
          </p:nvPr>
        </p:nvSpPr>
        <p:spPr/>
        <p:txBody>
          <a:bodyPr/>
          <a:lstStyle/>
          <a:p>
            <a:fld id="{4B5EFF41-8465-437F-BEE2-B86181D6AD03}" type="slidenum">
              <a:rPr lang="en-CA" smtClean="0"/>
              <a:t>18</a:t>
            </a:fld>
            <a:endParaRPr lang="en-CA"/>
          </a:p>
        </p:txBody>
      </p:sp>
      <p:sp>
        <p:nvSpPr>
          <p:cNvPr id="9" name="TextBox 8">
            <a:extLst>
              <a:ext uri="{FF2B5EF4-FFF2-40B4-BE49-F238E27FC236}">
                <a16:creationId xmlns:a16="http://schemas.microsoft.com/office/drawing/2014/main" id="{F026E357-43DB-3637-ECCF-666035B3EEF0}"/>
              </a:ext>
            </a:extLst>
          </p:cNvPr>
          <p:cNvSpPr txBox="1"/>
          <p:nvPr/>
        </p:nvSpPr>
        <p:spPr>
          <a:xfrm>
            <a:off x="8477250" y="3834884"/>
            <a:ext cx="1515158" cy="369332"/>
          </a:xfrm>
          <a:prstGeom prst="rect">
            <a:avLst/>
          </a:prstGeom>
          <a:noFill/>
        </p:spPr>
        <p:txBody>
          <a:bodyPr wrap="none" rtlCol="0">
            <a:spAutoFit/>
          </a:bodyPr>
          <a:lstStyle/>
          <a:p>
            <a:r>
              <a:rPr lang="en-CA"/>
              <a:t>HWR 300C/3h</a:t>
            </a:r>
          </a:p>
        </p:txBody>
      </p:sp>
      <p:pic>
        <p:nvPicPr>
          <p:cNvPr id="11" name="Picture 10" descr="Chart, histogram&#10;&#10;Description automatically generated">
            <a:extLst>
              <a:ext uri="{FF2B5EF4-FFF2-40B4-BE49-F238E27FC236}">
                <a16:creationId xmlns:a16="http://schemas.microsoft.com/office/drawing/2014/main" id="{ADC151ED-2BF3-E5F3-4660-5094F7427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869" y="1241192"/>
            <a:ext cx="4248931" cy="2520000"/>
          </a:xfrm>
          <a:prstGeom prst="rect">
            <a:avLst/>
          </a:prstGeom>
        </p:spPr>
      </p:pic>
      <p:sp>
        <p:nvSpPr>
          <p:cNvPr id="12" name="TextBox 11">
            <a:extLst>
              <a:ext uri="{FF2B5EF4-FFF2-40B4-BE49-F238E27FC236}">
                <a16:creationId xmlns:a16="http://schemas.microsoft.com/office/drawing/2014/main" id="{AD12EC28-390D-7E1F-5C02-E8B04B5ABB1E}"/>
              </a:ext>
            </a:extLst>
          </p:cNvPr>
          <p:cNvSpPr txBox="1"/>
          <p:nvPr/>
        </p:nvSpPr>
        <p:spPr>
          <a:xfrm>
            <a:off x="8753475" y="1358192"/>
            <a:ext cx="1515158" cy="369332"/>
          </a:xfrm>
          <a:prstGeom prst="rect">
            <a:avLst/>
          </a:prstGeom>
          <a:noFill/>
        </p:spPr>
        <p:txBody>
          <a:bodyPr wrap="none" rtlCol="0">
            <a:spAutoFit/>
          </a:bodyPr>
          <a:lstStyle/>
          <a:p>
            <a:r>
              <a:rPr lang="en-CA"/>
              <a:t>HWR 400C/3h</a:t>
            </a:r>
          </a:p>
        </p:txBody>
      </p:sp>
      <p:pic>
        <p:nvPicPr>
          <p:cNvPr id="14" name="Picture 13" descr="Chart, line chart, histogram&#10;&#10;Description automatically generated">
            <a:extLst>
              <a:ext uri="{FF2B5EF4-FFF2-40B4-BE49-F238E27FC236}">
                <a16:creationId xmlns:a16="http://schemas.microsoft.com/office/drawing/2014/main" id="{6549A38B-2FE4-492D-DA3F-2034AFF1D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934" y="1240005"/>
            <a:ext cx="4248933" cy="2520000"/>
          </a:xfrm>
          <a:prstGeom prst="rect">
            <a:avLst/>
          </a:prstGeom>
        </p:spPr>
      </p:pic>
      <p:pic>
        <p:nvPicPr>
          <p:cNvPr id="16" name="Picture 15" descr="Chart, histogram&#10;&#10;Description automatically generated">
            <a:extLst>
              <a:ext uri="{FF2B5EF4-FFF2-40B4-BE49-F238E27FC236}">
                <a16:creationId xmlns:a16="http://schemas.microsoft.com/office/drawing/2014/main" id="{4D0FF68A-E2D7-3F40-8B9B-5477B82BB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933" y="3760005"/>
            <a:ext cx="4248933" cy="2520000"/>
          </a:xfrm>
          <a:prstGeom prst="rect">
            <a:avLst/>
          </a:prstGeom>
        </p:spPr>
      </p:pic>
      <p:sp>
        <p:nvSpPr>
          <p:cNvPr id="17" name="TextBox 16">
            <a:extLst>
              <a:ext uri="{FF2B5EF4-FFF2-40B4-BE49-F238E27FC236}">
                <a16:creationId xmlns:a16="http://schemas.microsoft.com/office/drawing/2014/main" id="{9369C047-8E35-7039-924E-0C8B1C1057BC}"/>
              </a:ext>
            </a:extLst>
          </p:cNvPr>
          <p:cNvSpPr txBox="1"/>
          <p:nvPr/>
        </p:nvSpPr>
        <p:spPr>
          <a:xfrm>
            <a:off x="4591050" y="1441356"/>
            <a:ext cx="1515158" cy="369332"/>
          </a:xfrm>
          <a:prstGeom prst="rect">
            <a:avLst/>
          </a:prstGeom>
          <a:noFill/>
        </p:spPr>
        <p:txBody>
          <a:bodyPr wrap="none" rtlCol="0">
            <a:spAutoFit/>
          </a:bodyPr>
          <a:lstStyle/>
          <a:p>
            <a:r>
              <a:rPr lang="en-CA"/>
              <a:t>QWR 400C/3h</a:t>
            </a:r>
          </a:p>
        </p:txBody>
      </p:sp>
      <p:sp>
        <p:nvSpPr>
          <p:cNvPr id="18" name="TextBox 17">
            <a:extLst>
              <a:ext uri="{FF2B5EF4-FFF2-40B4-BE49-F238E27FC236}">
                <a16:creationId xmlns:a16="http://schemas.microsoft.com/office/drawing/2014/main" id="{4D5111CB-E93C-3254-7F28-3821F6126746}"/>
              </a:ext>
            </a:extLst>
          </p:cNvPr>
          <p:cNvSpPr txBox="1"/>
          <p:nvPr/>
        </p:nvSpPr>
        <p:spPr>
          <a:xfrm>
            <a:off x="4343400" y="3776690"/>
            <a:ext cx="1515158" cy="369332"/>
          </a:xfrm>
          <a:prstGeom prst="rect">
            <a:avLst/>
          </a:prstGeom>
          <a:noFill/>
        </p:spPr>
        <p:txBody>
          <a:bodyPr wrap="none" rtlCol="0">
            <a:spAutoFit/>
          </a:bodyPr>
          <a:lstStyle/>
          <a:p>
            <a:r>
              <a:rPr lang="en-CA"/>
              <a:t>QWR 300C/3h</a:t>
            </a:r>
          </a:p>
        </p:txBody>
      </p:sp>
      <p:sp>
        <p:nvSpPr>
          <p:cNvPr id="19" name="TextBox 18">
            <a:extLst>
              <a:ext uri="{FF2B5EF4-FFF2-40B4-BE49-F238E27FC236}">
                <a16:creationId xmlns:a16="http://schemas.microsoft.com/office/drawing/2014/main" id="{646C2671-F54D-1A0F-F652-3982B08054B4}"/>
              </a:ext>
            </a:extLst>
          </p:cNvPr>
          <p:cNvSpPr txBox="1"/>
          <p:nvPr/>
        </p:nvSpPr>
        <p:spPr>
          <a:xfrm>
            <a:off x="76200" y="1727524"/>
            <a:ext cx="3837432" cy="1200329"/>
          </a:xfrm>
          <a:prstGeom prst="rect">
            <a:avLst/>
          </a:prstGeom>
          <a:noFill/>
        </p:spPr>
        <p:txBody>
          <a:bodyPr wrap="square" rtlCol="0">
            <a:spAutoFit/>
          </a:bodyPr>
          <a:lstStyle/>
          <a:p>
            <a:pPr marL="285750" indent="-285750">
              <a:buFont typeface="Arial" panose="020B0604020202020204" pitchFamily="34" charset="0"/>
              <a:buChar char="•"/>
            </a:pPr>
            <a:r>
              <a:rPr lang="en-CA" dirty="0"/>
              <a:t>Temp is regulated on Cavity temp, not furnace temp</a:t>
            </a:r>
          </a:p>
          <a:p>
            <a:pPr marL="285750" indent="-285750">
              <a:buFont typeface="Arial" panose="020B0604020202020204" pitchFamily="34" charset="0"/>
              <a:buChar char="•"/>
            </a:pPr>
            <a:r>
              <a:rPr lang="en-CA" dirty="0"/>
              <a:t>causes some over/under-shoot</a:t>
            </a:r>
          </a:p>
          <a:p>
            <a:pPr marL="285750" indent="-285750">
              <a:buFont typeface="Arial" panose="020B0604020202020204" pitchFamily="34" charset="0"/>
              <a:buChar char="•"/>
            </a:pPr>
            <a:endParaRPr lang="en-CA" dirty="0"/>
          </a:p>
        </p:txBody>
      </p:sp>
      <p:pic>
        <p:nvPicPr>
          <p:cNvPr id="3" name="Picture 2" descr="A picture containing building, indoor&#10;&#10;Description generated with very high confidence">
            <a:extLst>
              <a:ext uri="{FF2B5EF4-FFF2-40B4-BE49-F238E27FC236}">
                <a16:creationId xmlns:a16="http://schemas.microsoft.com/office/drawing/2014/main" id="{48F01D71-8FA7-CA94-A31D-41B08152634E}"/>
              </a:ext>
            </a:extLst>
          </p:cNvPr>
          <p:cNvPicPr>
            <a:picLocks noChangeAspect="1"/>
          </p:cNvPicPr>
          <p:nvPr/>
        </p:nvPicPr>
        <p:blipFill rotWithShape="1">
          <a:blip r:embed="rId6">
            <a:extLst>
              <a:ext uri="{28A0092B-C50C-407E-A947-70E740481C1C}">
                <a14:useLocalDpi xmlns:a14="http://schemas.microsoft.com/office/drawing/2010/main" val="0"/>
              </a:ext>
            </a:extLst>
          </a:blip>
          <a:srcRect l="23854" r="10312" b="15333"/>
          <a:stretch/>
        </p:blipFill>
        <p:spPr>
          <a:xfrm>
            <a:off x="292202" y="3174887"/>
            <a:ext cx="3201917" cy="3088433"/>
          </a:xfrm>
          <a:prstGeom prst="rect">
            <a:avLst/>
          </a:prstGeom>
        </p:spPr>
      </p:pic>
    </p:spTree>
    <p:extLst>
      <p:ext uri="{BB962C8B-B14F-4D97-AF65-F5344CB8AC3E}">
        <p14:creationId xmlns:p14="http://schemas.microsoft.com/office/powerpoint/2010/main" val="691376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0973-3E55-D644-15E5-1590328357FA}"/>
              </a:ext>
            </a:extLst>
          </p:cNvPr>
          <p:cNvSpPr>
            <a:spLocks noGrp="1"/>
          </p:cNvSpPr>
          <p:nvPr>
            <p:ph type="title"/>
          </p:nvPr>
        </p:nvSpPr>
        <p:spPr/>
        <p:txBody>
          <a:bodyPr/>
          <a:lstStyle/>
          <a:p>
            <a:r>
              <a:rPr lang="en-US" dirty="0"/>
              <a:t>Witness sample SIMS/SEM</a:t>
            </a:r>
            <a:endParaRPr lang="en-CA" dirty="0"/>
          </a:p>
        </p:txBody>
      </p:sp>
      <p:sp>
        <p:nvSpPr>
          <p:cNvPr id="4" name="Date Placeholder 3">
            <a:extLst>
              <a:ext uri="{FF2B5EF4-FFF2-40B4-BE49-F238E27FC236}">
                <a16:creationId xmlns:a16="http://schemas.microsoft.com/office/drawing/2014/main" id="{3DACC2AA-B2C3-871A-095D-395FB7C76647}"/>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DFA0788D-B1F3-2BC7-B076-15120CAB13AC}"/>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B5A7643E-58BF-D53D-B58A-ED85FF7D1FEB}"/>
              </a:ext>
            </a:extLst>
          </p:cNvPr>
          <p:cNvSpPr>
            <a:spLocks noGrp="1"/>
          </p:cNvSpPr>
          <p:nvPr>
            <p:ph type="sldNum" sz="quarter" idx="12"/>
          </p:nvPr>
        </p:nvSpPr>
        <p:spPr/>
        <p:txBody>
          <a:bodyPr/>
          <a:lstStyle/>
          <a:p>
            <a:fld id="{4B5EFF41-8465-437F-BEE2-B86181D6AD03}" type="slidenum">
              <a:rPr lang="en-CA" smtClean="0"/>
              <a:t>19</a:t>
            </a:fld>
            <a:endParaRPr lang="en-CA"/>
          </a:p>
        </p:txBody>
      </p:sp>
      <p:grpSp>
        <p:nvGrpSpPr>
          <p:cNvPr id="15" name="Group 14">
            <a:extLst>
              <a:ext uri="{FF2B5EF4-FFF2-40B4-BE49-F238E27FC236}">
                <a16:creationId xmlns:a16="http://schemas.microsoft.com/office/drawing/2014/main" id="{643AA230-F450-871A-F27F-E2EF0F96D979}"/>
              </a:ext>
            </a:extLst>
          </p:cNvPr>
          <p:cNvGrpSpPr/>
          <p:nvPr/>
        </p:nvGrpSpPr>
        <p:grpSpPr>
          <a:xfrm>
            <a:off x="6860742" y="1492538"/>
            <a:ext cx="2560019" cy="1936462"/>
            <a:chOff x="9424462" y="1070763"/>
            <a:chExt cx="2208297" cy="1811749"/>
          </a:xfrm>
        </p:grpSpPr>
        <p:pic>
          <p:nvPicPr>
            <p:cNvPr id="8" name="Picture 7">
              <a:extLst>
                <a:ext uri="{FF2B5EF4-FFF2-40B4-BE49-F238E27FC236}">
                  <a16:creationId xmlns:a16="http://schemas.microsoft.com/office/drawing/2014/main" id="{3B531159-8F4A-5050-7FC6-C76DB7B01BA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801" t="27754" r="39302" b="43653"/>
            <a:stretch/>
          </p:blipFill>
          <p:spPr bwMode="auto">
            <a:xfrm>
              <a:off x="9452352" y="1087114"/>
              <a:ext cx="2082809" cy="179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4">
              <a:extLst>
                <a:ext uri="{FF2B5EF4-FFF2-40B4-BE49-F238E27FC236}">
                  <a16:creationId xmlns:a16="http://schemas.microsoft.com/office/drawing/2014/main" id="{961C2A8A-F431-41F0-B7AF-5383FFD5558F}"/>
                </a:ext>
              </a:extLst>
            </p:cNvPr>
            <p:cNvSpPr txBox="1"/>
            <p:nvPr/>
          </p:nvSpPr>
          <p:spPr>
            <a:xfrm>
              <a:off x="9424462" y="1070763"/>
              <a:ext cx="220829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n>
                    <a:solidFill>
                      <a:prstClr val="black"/>
                    </a:solidFill>
                  </a:ln>
                  <a:solidFill>
                    <a:prstClr val="white"/>
                  </a:solidFill>
                  <a:latin typeface="Calibri"/>
                </a:rPr>
                <a:t>400°Cavity Witness Sample</a:t>
              </a:r>
              <a:endParaRPr lang="en-CA" sz="1400" b="1" dirty="0">
                <a:ln>
                  <a:solidFill>
                    <a:prstClr val="black"/>
                  </a:solidFill>
                </a:ln>
                <a:solidFill>
                  <a:prstClr val="white"/>
                </a:solidFill>
                <a:latin typeface="Calibri"/>
              </a:endParaRPr>
            </a:p>
          </p:txBody>
        </p:sp>
      </p:grpSp>
      <p:grpSp>
        <p:nvGrpSpPr>
          <p:cNvPr id="14" name="Group 13">
            <a:extLst>
              <a:ext uri="{FF2B5EF4-FFF2-40B4-BE49-F238E27FC236}">
                <a16:creationId xmlns:a16="http://schemas.microsoft.com/office/drawing/2014/main" id="{E45592B4-DC15-70B1-7F7D-8CE66DD1ABD4}"/>
              </a:ext>
            </a:extLst>
          </p:cNvPr>
          <p:cNvGrpSpPr/>
          <p:nvPr/>
        </p:nvGrpSpPr>
        <p:grpSpPr>
          <a:xfrm>
            <a:off x="6860742" y="3541428"/>
            <a:ext cx="2446876" cy="2097372"/>
            <a:chOff x="9394164" y="3720813"/>
            <a:chExt cx="2383488" cy="1797237"/>
          </a:xfrm>
        </p:grpSpPr>
        <p:pic>
          <p:nvPicPr>
            <p:cNvPr id="7" name="Picture 6">
              <a:extLst>
                <a:ext uri="{FF2B5EF4-FFF2-40B4-BE49-F238E27FC236}">
                  <a16:creationId xmlns:a16="http://schemas.microsoft.com/office/drawing/2014/main" id="{6696F8A4-C423-94B6-FF04-F4903A4D5B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4462" y="3751676"/>
              <a:ext cx="2353190" cy="17663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6">
              <a:extLst>
                <a:ext uri="{FF2B5EF4-FFF2-40B4-BE49-F238E27FC236}">
                  <a16:creationId xmlns:a16="http://schemas.microsoft.com/office/drawing/2014/main" id="{961C2A8A-F431-41F0-B7AF-5383FFD5558F}"/>
                </a:ext>
              </a:extLst>
            </p:cNvPr>
            <p:cNvSpPr txBox="1"/>
            <p:nvPr/>
          </p:nvSpPr>
          <p:spPr>
            <a:xfrm>
              <a:off x="9394164" y="3720813"/>
              <a:ext cx="187525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n>
                    <a:solidFill>
                      <a:prstClr val="black"/>
                    </a:solidFill>
                  </a:ln>
                  <a:solidFill>
                    <a:prstClr val="white"/>
                  </a:solidFill>
                  <a:latin typeface="Calibri"/>
                </a:rPr>
                <a:t>After Furnace Cleaning</a:t>
              </a:r>
              <a:endParaRPr lang="en-CA" sz="1400" b="1" dirty="0">
                <a:ln>
                  <a:solidFill>
                    <a:prstClr val="black"/>
                  </a:solidFill>
                </a:ln>
                <a:solidFill>
                  <a:prstClr val="white"/>
                </a:solidFill>
                <a:latin typeface="Calibri"/>
              </a:endParaRPr>
            </a:p>
          </p:txBody>
        </p:sp>
      </p:grpSp>
      <p:sp>
        <p:nvSpPr>
          <p:cNvPr id="11" name="TextBox 2">
            <a:extLst>
              <a:ext uri="{FF2B5EF4-FFF2-40B4-BE49-F238E27FC236}">
                <a16:creationId xmlns:a16="http://schemas.microsoft.com/office/drawing/2014/main" id="{6AAB65BD-6CF7-C040-61CE-C5F351AEFDC8}"/>
              </a:ext>
            </a:extLst>
          </p:cNvPr>
          <p:cNvSpPr txBox="1"/>
          <p:nvPr/>
        </p:nvSpPr>
        <p:spPr>
          <a:xfrm>
            <a:off x="9596622" y="1473971"/>
            <a:ext cx="1933039"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solidFill>
                  <a:prstClr val="black"/>
                </a:solidFill>
                <a:latin typeface="Calibri"/>
              </a:rPr>
              <a:t>SEM image before and after furnace cleaning. Bright areas are indicative of low Z materials </a:t>
            </a:r>
          </a:p>
        </p:txBody>
      </p:sp>
      <p:sp>
        <p:nvSpPr>
          <p:cNvPr id="12" name="TextBox 3">
            <a:extLst>
              <a:ext uri="{FF2B5EF4-FFF2-40B4-BE49-F238E27FC236}">
                <a16:creationId xmlns:a16="http://schemas.microsoft.com/office/drawing/2014/main" id="{B600E04F-34CC-F037-4747-E66B4D90B8BF}"/>
              </a:ext>
            </a:extLst>
          </p:cNvPr>
          <p:cNvSpPr txBox="1"/>
          <p:nvPr/>
        </p:nvSpPr>
        <p:spPr>
          <a:xfrm>
            <a:off x="1179113" y="4917885"/>
            <a:ext cx="5120510"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t>ToF</a:t>
            </a:r>
            <a:r>
              <a:rPr lang="en-CA" dirty="0"/>
              <a:t>-SIMS data for first 400C treatment compared to a baseline sample (no furnace treatment). </a:t>
            </a:r>
          </a:p>
          <a:p>
            <a:r>
              <a:rPr lang="en-CA" dirty="0"/>
              <a:t>400C treatments after surface cleaning show no signs of carbon reduction.</a:t>
            </a:r>
          </a:p>
        </p:txBody>
      </p:sp>
      <p:pic>
        <p:nvPicPr>
          <p:cNvPr id="13" name="Picture 12">
            <a:extLst>
              <a:ext uri="{FF2B5EF4-FFF2-40B4-BE49-F238E27FC236}">
                <a16:creationId xmlns:a16="http://schemas.microsoft.com/office/drawing/2014/main" id="{E44C4643-1616-29C1-9DE7-F5230B6332E6}"/>
              </a:ext>
            </a:extLst>
          </p:cNvPr>
          <p:cNvPicPr>
            <a:picLocks noChangeAspect="1"/>
          </p:cNvPicPr>
          <p:nvPr/>
        </p:nvPicPr>
        <p:blipFill rotWithShape="1">
          <a:blip r:embed="rId4"/>
          <a:srcRect l="5728"/>
          <a:stretch/>
        </p:blipFill>
        <p:spPr>
          <a:xfrm>
            <a:off x="1179113" y="1506987"/>
            <a:ext cx="4960768" cy="3410898"/>
          </a:xfrm>
          <a:prstGeom prst="rect">
            <a:avLst/>
          </a:prstGeom>
        </p:spPr>
      </p:pic>
    </p:spTree>
    <p:extLst>
      <p:ext uri="{BB962C8B-B14F-4D97-AF65-F5344CB8AC3E}">
        <p14:creationId xmlns:p14="http://schemas.microsoft.com/office/powerpoint/2010/main" val="150834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7C4FE-93F6-4EED-9061-79D3C7854C5D}"/>
              </a:ext>
            </a:extLst>
          </p:cNvPr>
          <p:cNvSpPr>
            <a:spLocks noGrp="1"/>
          </p:cNvSpPr>
          <p:nvPr>
            <p:ph type="title"/>
          </p:nvPr>
        </p:nvSpPr>
        <p:spPr/>
        <p:txBody>
          <a:bodyPr/>
          <a:lstStyle/>
          <a:p>
            <a:r>
              <a:rPr lang="en-CA"/>
              <a:t>Outline</a:t>
            </a:r>
          </a:p>
        </p:txBody>
      </p:sp>
      <p:sp>
        <p:nvSpPr>
          <p:cNvPr id="3" name="Content Placeholder 2">
            <a:extLst>
              <a:ext uri="{FF2B5EF4-FFF2-40B4-BE49-F238E27FC236}">
                <a16:creationId xmlns:a16="http://schemas.microsoft.com/office/drawing/2014/main" id="{FE70A112-98CB-4E2E-9994-B1C726D9B34C}"/>
              </a:ext>
            </a:extLst>
          </p:cNvPr>
          <p:cNvSpPr>
            <a:spLocks noGrp="1"/>
          </p:cNvSpPr>
          <p:nvPr>
            <p:ph idx="1"/>
          </p:nvPr>
        </p:nvSpPr>
        <p:spPr>
          <a:xfrm>
            <a:off x="838200" y="1583703"/>
            <a:ext cx="10515600" cy="4593260"/>
          </a:xfrm>
        </p:spPr>
        <p:txBody>
          <a:bodyPr>
            <a:normAutofit/>
          </a:bodyPr>
          <a:lstStyle/>
          <a:p>
            <a:r>
              <a:rPr lang="en-CA"/>
              <a:t>Motivation</a:t>
            </a:r>
          </a:p>
          <a:p>
            <a:pPr lvl="1"/>
            <a:r>
              <a:rPr lang="en-CA"/>
              <a:t>Cavities</a:t>
            </a:r>
          </a:p>
          <a:p>
            <a:r>
              <a:rPr lang="en-CA"/>
              <a:t>Mid-T bakes vs 120C/48h on </a:t>
            </a:r>
            <a:r>
              <a:rPr lang="en-CA" err="1"/>
              <a:t>BCP’ed</a:t>
            </a:r>
            <a:r>
              <a:rPr lang="en-CA"/>
              <a:t> cavities</a:t>
            </a:r>
          </a:p>
          <a:p>
            <a:r>
              <a:rPr lang="en-CA"/>
              <a:t>Magnetic field sensitivities</a:t>
            </a:r>
          </a:p>
          <a:p>
            <a:pPr marL="0" indent="0">
              <a:buNone/>
            </a:pPr>
            <a:endParaRPr lang="en-CA"/>
          </a:p>
          <a:p>
            <a:r>
              <a:rPr lang="en-CA"/>
              <a:t>Summary &amp; Outlook</a:t>
            </a:r>
          </a:p>
        </p:txBody>
      </p:sp>
      <p:sp>
        <p:nvSpPr>
          <p:cNvPr id="4" name="Date Placeholder 3">
            <a:extLst>
              <a:ext uri="{FF2B5EF4-FFF2-40B4-BE49-F238E27FC236}">
                <a16:creationId xmlns:a16="http://schemas.microsoft.com/office/drawing/2014/main" id="{08EB9515-4F0E-4519-BDAF-D1E5222A5FB1}"/>
              </a:ext>
            </a:extLst>
          </p:cNvPr>
          <p:cNvSpPr>
            <a:spLocks noGrp="1"/>
          </p:cNvSpPr>
          <p:nvPr>
            <p:ph type="dt" sz="half" idx="10"/>
          </p:nvPr>
        </p:nvSpPr>
        <p:spPr/>
        <p:txBody>
          <a:bodyPr/>
          <a:lstStyle/>
          <a:p>
            <a:fld id="{E0FF212B-BAF7-4C03-AA7C-7E73EDBA71A1}" type="datetime1">
              <a:rPr lang="en-US" smtClean="0"/>
              <a:t>10/12/2022</a:t>
            </a:fld>
            <a:endParaRPr lang="en-CA"/>
          </a:p>
        </p:txBody>
      </p:sp>
      <p:sp>
        <p:nvSpPr>
          <p:cNvPr id="6" name="Slide Number Placeholder 5">
            <a:extLst>
              <a:ext uri="{FF2B5EF4-FFF2-40B4-BE49-F238E27FC236}">
                <a16:creationId xmlns:a16="http://schemas.microsoft.com/office/drawing/2014/main" id="{ED848361-B3A7-4FFA-9F51-894BFE47A67B}"/>
              </a:ext>
            </a:extLst>
          </p:cNvPr>
          <p:cNvSpPr>
            <a:spLocks noGrp="1"/>
          </p:cNvSpPr>
          <p:nvPr>
            <p:ph type="sldNum" sz="quarter" idx="12"/>
          </p:nvPr>
        </p:nvSpPr>
        <p:spPr/>
        <p:txBody>
          <a:bodyPr/>
          <a:lstStyle/>
          <a:p>
            <a:fld id="{4B5EFF41-8465-437F-BEE2-B86181D6AD03}" type="slidenum">
              <a:rPr lang="en-CA" smtClean="0"/>
              <a:t>2</a:t>
            </a:fld>
            <a:endParaRPr lang="en-CA"/>
          </a:p>
        </p:txBody>
      </p:sp>
      <p:sp>
        <p:nvSpPr>
          <p:cNvPr id="7" name="Footer Placeholder 6">
            <a:extLst>
              <a:ext uri="{FF2B5EF4-FFF2-40B4-BE49-F238E27FC236}">
                <a16:creationId xmlns:a16="http://schemas.microsoft.com/office/drawing/2014/main" id="{E8A5216D-DE06-4EED-AA6D-21566C95AE37}"/>
              </a:ext>
            </a:extLst>
          </p:cNvPr>
          <p:cNvSpPr>
            <a:spLocks noGrp="1"/>
          </p:cNvSpPr>
          <p:nvPr>
            <p:ph type="ftr" sz="quarter" idx="11"/>
          </p:nvPr>
        </p:nvSpPr>
        <p:spPr/>
        <p:txBody>
          <a:bodyPr/>
          <a:lstStyle/>
          <a:p>
            <a:r>
              <a:rPr lang="en-CA"/>
              <a:t>Philipp Kolb – SRF conference 2021</a:t>
            </a:r>
          </a:p>
        </p:txBody>
      </p:sp>
    </p:spTree>
    <p:extLst>
      <p:ext uri="{BB962C8B-B14F-4D97-AF65-F5344CB8AC3E}">
        <p14:creationId xmlns:p14="http://schemas.microsoft.com/office/powerpoint/2010/main" val="1014582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CB36B-DB73-F9A5-3911-23F94DA83782}"/>
              </a:ext>
            </a:extLst>
          </p:cNvPr>
          <p:cNvSpPr>
            <a:spLocks noGrp="1"/>
          </p:cNvSpPr>
          <p:nvPr>
            <p:ph type="title"/>
          </p:nvPr>
        </p:nvSpPr>
        <p:spPr/>
        <p:txBody>
          <a:bodyPr/>
          <a:lstStyle/>
          <a:p>
            <a:r>
              <a:rPr lang="en-CA"/>
              <a:t>R(T) fits 778MHz  - 300C/3h</a:t>
            </a:r>
          </a:p>
        </p:txBody>
      </p:sp>
      <p:sp>
        <p:nvSpPr>
          <p:cNvPr id="4" name="Date Placeholder 3">
            <a:extLst>
              <a:ext uri="{FF2B5EF4-FFF2-40B4-BE49-F238E27FC236}">
                <a16:creationId xmlns:a16="http://schemas.microsoft.com/office/drawing/2014/main" id="{79F7B673-283C-4A3B-17E3-5EEDDA6DA821}"/>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4DADC7A3-D7FA-93BB-9027-B853FAE5773B}"/>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8BC405A7-D405-04D0-E7D8-BA8D5665AB4D}"/>
              </a:ext>
            </a:extLst>
          </p:cNvPr>
          <p:cNvSpPr>
            <a:spLocks noGrp="1"/>
          </p:cNvSpPr>
          <p:nvPr>
            <p:ph type="sldNum" sz="quarter" idx="12"/>
          </p:nvPr>
        </p:nvSpPr>
        <p:spPr/>
        <p:txBody>
          <a:bodyPr/>
          <a:lstStyle/>
          <a:p>
            <a:fld id="{4B5EFF41-8465-437F-BEE2-B86181D6AD03}" type="slidenum">
              <a:rPr lang="en-CA" smtClean="0"/>
              <a:t>20</a:t>
            </a:fld>
            <a:endParaRPr lang="en-CA"/>
          </a:p>
        </p:txBody>
      </p:sp>
      <p:graphicFrame>
        <p:nvGraphicFramePr>
          <p:cNvPr id="7" name="Object 6">
            <a:extLst>
              <a:ext uri="{FF2B5EF4-FFF2-40B4-BE49-F238E27FC236}">
                <a16:creationId xmlns:a16="http://schemas.microsoft.com/office/drawing/2014/main" id="{93E25C69-1DF6-E25C-1F14-1C837D61015E}"/>
              </a:ext>
            </a:extLst>
          </p:cNvPr>
          <p:cNvGraphicFramePr>
            <a:graphicFrameLocks noChangeAspect="1"/>
          </p:cNvGraphicFramePr>
          <p:nvPr>
            <p:extLst>
              <p:ext uri="{D42A27DB-BD31-4B8C-83A1-F6EECF244321}">
                <p14:modId xmlns:p14="http://schemas.microsoft.com/office/powerpoint/2010/main" val="3276920943"/>
              </p:ext>
            </p:extLst>
          </p:nvPr>
        </p:nvGraphicFramePr>
        <p:xfrm>
          <a:off x="2209800" y="1690690"/>
          <a:ext cx="6998493" cy="4665662"/>
        </p:xfrm>
        <a:graphic>
          <a:graphicData uri="http://schemas.openxmlformats.org/presentationml/2006/ole">
            <mc:AlternateContent xmlns:mc="http://schemas.openxmlformats.org/markup-compatibility/2006">
              <mc:Choice xmlns:v="urn:schemas-microsoft-com:vml" Requires="v">
                <p:oleObj name="Acrobat Document" r:id="rId2" imgW="5715000" imgH="3809902" progId="Acrobat.Document.DC">
                  <p:embed/>
                </p:oleObj>
              </mc:Choice>
              <mc:Fallback>
                <p:oleObj name="Acrobat Document" r:id="rId2" imgW="5715000" imgH="3809902" progId="Acrobat.Document.DC">
                  <p:embed/>
                  <p:pic>
                    <p:nvPicPr>
                      <p:cNvPr id="7" name="Object 6">
                        <a:extLst>
                          <a:ext uri="{FF2B5EF4-FFF2-40B4-BE49-F238E27FC236}">
                            <a16:creationId xmlns:a16="http://schemas.microsoft.com/office/drawing/2014/main" id="{93E25C69-1DF6-E25C-1F14-1C837D61015E}"/>
                          </a:ext>
                        </a:extLst>
                      </p:cNvPr>
                      <p:cNvPicPr/>
                      <p:nvPr/>
                    </p:nvPicPr>
                    <p:blipFill>
                      <a:blip r:embed="rId3"/>
                      <a:stretch>
                        <a:fillRect/>
                      </a:stretch>
                    </p:blipFill>
                    <p:spPr>
                      <a:xfrm>
                        <a:off x="2209800" y="1690690"/>
                        <a:ext cx="6998493" cy="4665662"/>
                      </a:xfrm>
                      <a:prstGeom prst="rect">
                        <a:avLst/>
                      </a:prstGeom>
                    </p:spPr>
                  </p:pic>
                </p:oleObj>
              </mc:Fallback>
            </mc:AlternateContent>
          </a:graphicData>
        </a:graphic>
      </p:graphicFrame>
    </p:spTree>
    <p:extLst>
      <p:ext uri="{BB962C8B-B14F-4D97-AF65-F5344CB8AC3E}">
        <p14:creationId xmlns:p14="http://schemas.microsoft.com/office/powerpoint/2010/main" val="1200918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8B11-2849-B1FA-5212-553F21DC0180}"/>
              </a:ext>
            </a:extLst>
          </p:cNvPr>
          <p:cNvSpPr>
            <a:spLocks noGrp="1"/>
          </p:cNvSpPr>
          <p:nvPr>
            <p:ph type="title"/>
          </p:nvPr>
        </p:nvSpPr>
        <p:spPr/>
        <p:txBody>
          <a:bodyPr/>
          <a:lstStyle/>
          <a:p>
            <a:r>
              <a:rPr lang="en-CA"/>
              <a:t>R(T) fit 1166MHz – 300C/3h</a:t>
            </a:r>
          </a:p>
        </p:txBody>
      </p:sp>
      <p:sp>
        <p:nvSpPr>
          <p:cNvPr id="4" name="Date Placeholder 3">
            <a:extLst>
              <a:ext uri="{FF2B5EF4-FFF2-40B4-BE49-F238E27FC236}">
                <a16:creationId xmlns:a16="http://schemas.microsoft.com/office/drawing/2014/main" id="{8AB7D6E0-134C-7FD9-58F0-EE37E45BC442}"/>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F4F16A2F-92D5-55EF-77BE-6B33322BD2BB}"/>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939F1EA5-2107-F2F3-976A-1B45D3ACC67F}"/>
              </a:ext>
            </a:extLst>
          </p:cNvPr>
          <p:cNvSpPr>
            <a:spLocks noGrp="1"/>
          </p:cNvSpPr>
          <p:nvPr>
            <p:ph type="sldNum" sz="quarter" idx="12"/>
          </p:nvPr>
        </p:nvSpPr>
        <p:spPr/>
        <p:txBody>
          <a:bodyPr/>
          <a:lstStyle/>
          <a:p>
            <a:fld id="{4B5EFF41-8465-437F-BEE2-B86181D6AD03}" type="slidenum">
              <a:rPr lang="en-CA" smtClean="0"/>
              <a:t>21</a:t>
            </a:fld>
            <a:endParaRPr lang="en-CA"/>
          </a:p>
        </p:txBody>
      </p:sp>
      <p:graphicFrame>
        <p:nvGraphicFramePr>
          <p:cNvPr id="7" name="Object 6">
            <a:extLst>
              <a:ext uri="{FF2B5EF4-FFF2-40B4-BE49-F238E27FC236}">
                <a16:creationId xmlns:a16="http://schemas.microsoft.com/office/drawing/2014/main" id="{02423B6B-6ED6-BC5A-F8E4-21C3D82DBD92}"/>
              </a:ext>
            </a:extLst>
          </p:cNvPr>
          <p:cNvGraphicFramePr>
            <a:graphicFrameLocks noChangeAspect="1"/>
          </p:cNvGraphicFramePr>
          <p:nvPr>
            <p:extLst>
              <p:ext uri="{D42A27DB-BD31-4B8C-83A1-F6EECF244321}">
                <p14:modId xmlns:p14="http://schemas.microsoft.com/office/powerpoint/2010/main" val="1648943729"/>
              </p:ext>
            </p:extLst>
          </p:nvPr>
        </p:nvGraphicFramePr>
        <p:xfrm>
          <a:off x="1911401" y="1298645"/>
          <a:ext cx="7586560" cy="5057707"/>
        </p:xfrm>
        <a:graphic>
          <a:graphicData uri="http://schemas.openxmlformats.org/presentationml/2006/ole">
            <mc:AlternateContent xmlns:mc="http://schemas.openxmlformats.org/markup-compatibility/2006">
              <mc:Choice xmlns:v="urn:schemas-microsoft-com:vml" Requires="v">
                <p:oleObj name="Acrobat Document" r:id="rId2" imgW="5715000" imgH="3809902" progId="Acrobat.Document.DC">
                  <p:embed/>
                </p:oleObj>
              </mc:Choice>
              <mc:Fallback>
                <p:oleObj name="Acrobat Document" r:id="rId2" imgW="5715000" imgH="3809902" progId="Acrobat.Document.DC">
                  <p:embed/>
                  <p:pic>
                    <p:nvPicPr>
                      <p:cNvPr id="7" name="Object 6">
                        <a:extLst>
                          <a:ext uri="{FF2B5EF4-FFF2-40B4-BE49-F238E27FC236}">
                            <a16:creationId xmlns:a16="http://schemas.microsoft.com/office/drawing/2014/main" id="{02423B6B-6ED6-BC5A-F8E4-21C3D82DBD92}"/>
                          </a:ext>
                        </a:extLst>
                      </p:cNvPr>
                      <p:cNvPicPr/>
                      <p:nvPr/>
                    </p:nvPicPr>
                    <p:blipFill>
                      <a:blip r:embed="rId3"/>
                      <a:stretch>
                        <a:fillRect/>
                      </a:stretch>
                    </p:blipFill>
                    <p:spPr>
                      <a:xfrm>
                        <a:off x="1911401" y="1298645"/>
                        <a:ext cx="7586560" cy="5057707"/>
                      </a:xfrm>
                      <a:prstGeom prst="rect">
                        <a:avLst/>
                      </a:prstGeom>
                    </p:spPr>
                  </p:pic>
                </p:oleObj>
              </mc:Fallback>
            </mc:AlternateContent>
          </a:graphicData>
        </a:graphic>
      </p:graphicFrame>
    </p:spTree>
    <p:extLst>
      <p:ext uri="{BB962C8B-B14F-4D97-AF65-F5344CB8AC3E}">
        <p14:creationId xmlns:p14="http://schemas.microsoft.com/office/powerpoint/2010/main" val="4250030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FD76-E947-D3E3-1C88-545F22F3F953}"/>
              </a:ext>
            </a:extLst>
          </p:cNvPr>
          <p:cNvSpPr>
            <a:spLocks noGrp="1"/>
          </p:cNvSpPr>
          <p:nvPr>
            <p:ph type="title"/>
          </p:nvPr>
        </p:nvSpPr>
        <p:spPr/>
        <p:txBody>
          <a:bodyPr/>
          <a:lstStyle/>
          <a:p>
            <a:r>
              <a:rPr lang="en-CA" dirty="0"/>
              <a:t>Fluxgate probes with fast/slow cooldown - HFC</a:t>
            </a:r>
          </a:p>
        </p:txBody>
      </p:sp>
      <p:sp>
        <p:nvSpPr>
          <p:cNvPr id="4" name="Date Placeholder 3">
            <a:extLst>
              <a:ext uri="{FF2B5EF4-FFF2-40B4-BE49-F238E27FC236}">
                <a16:creationId xmlns:a16="http://schemas.microsoft.com/office/drawing/2014/main" id="{CC3BB3BD-3E88-31D3-257B-16C71244C714}"/>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F33B5A2C-5B22-A16A-C49D-5E0CE122B273}"/>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5252B3BA-7B14-2D39-1220-A69BA558B304}"/>
              </a:ext>
            </a:extLst>
          </p:cNvPr>
          <p:cNvSpPr>
            <a:spLocks noGrp="1"/>
          </p:cNvSpPr>
          <p:nvPr>
            <p:ph type="sldNum" sz="quarter" idx="12"/>
          </p:nvPr>
        </p:nvSpPr>
        <p:spPr/>
        <p:txBody>
          <a:bodyPr/>
          <a:lstStyle/>
          <a:p>
            <a:fld id="{4B5EFF41-8465-437F-BEE2-B86181D6AD03}" type="slidenum">
              <a:rPr lang="en-CA" smtClean="0"/>
              <a:t>22</a:t>
            </a:fld>
            <a:endParaRPr lang="en-CA"/>
          </a:p>
        </p:txBody>
      </p:sp>
      <p:grpSp>
        <p:nvGrpSpPr>
          <p:cNvPr id="13" name="Group 12">
            <a:extLst>
              <a:ext uri="{FF2B5EF4-FFF2-40B4-BE49-F238E27FC236}">
                <a16:creationId xmlns:a16="http://schemas.microsoft.com/office/drawing/2014/main" id="{EEA41742-7BDE-10F4-95FA-D246A9058A50}"/>
              </a:ext>
            </a:extLst>
          </p:cNvPr>
          <p:cNvGrpSpPr/>
          <p:nvPr/>
        </p:nvGrpSpPr>
        <p:grpSpPr>
          <a:xfrm>
            <a:off x="6096000" y="1912329"/>
            <a:ext cx="5352288" cy="3443720"/>
            <a:chOff x="6831952" y="1320248"/>
            <a:chExt cx="4114800" cy="2487677"/>
          </a:xfrm>
        </p:grpSpPr>
        <p:pic>
          <p:nvPicPr>
            <p:cNvPr id="7" name="Picture 6">
              <a:extLst>
                <a:ext uri="{FF2B5EF4-FFF2-40B4-BE49-F238E27FC236}">
                  <a16:creationId xmlns:a16="http://schemas.microsoft.com/office/drawing/2014/main" id="{659A47E3-32C9-4C88-D83B-5A764E2D6A61}"/>
                </a:ext>
              </a:extLst>
            </p:cNvPr>
            <p:cNvPicPr>
              <a:picLocks noChangeAspect="1"/>
            </p:cNvPicPr>
            <p:nvPr/>
          </p:nvPicPr>
          <p:blipFill>
            <a:blip r:embed="rId2"/>
            <a:stretch>
              <a:fillRect/>
            </a:stretch>
          </p:blipFill>
          <p:spPr>
            <a:xfrm>
              <a:off x="6831952" y="1320248"/>
              <a:ext cx="4114800" cy="2487677"/>
            </a:xfrm>
            <a:prstGeom prst="rect">
              <a:avLst/>
            </a:prstGeom>
          </p:spPr>
        </p:pic>
        <p:sp>
          <p:nvSpPr>
            <p:cNvPr id="10" name="TextBox 9">
              <a:extLst>
                <a:ext uri="{FF2B5EF4-FFF2-40B4-BE49-F238E27FC236}">
                  <a16:creationId xmlns:a16="http://schemas.microsoft.com/office/drawing/2014/main" id="{48566EEF-48C8-EBCE-A2D2-0F70EF125995}"/>
                </a:ext>
              </a:extLst>
            </p:cNvPr>
            <p:cNvSpPr txBox="1"/>
            <p:nvPr/>
          </p:nvSpPr>
          <p:spPr>
            <a:xfrm>
              <a:off x="7558538" y="2535289"/>
              <a:ext cx="1330814" cy="369332"/>
            </a:xfrm>
            <a:prstGeom prst="rect">
              <a:avLst/>
            </a:prstGeom>
            <a:noFill/>
          </p:spPr>
          <p:txBody>
            <a:bodyPr wrap="none" rtlCol="0">
              <a:spAutoFit/>
            </a:bodyPr>
            <a:lstStyle/>
            <a:p>
              <a:r>
                <a:rPr lang="en-CA"/>
                <a:t>~0.24 K/min</a:t>
              </a:r>
            </a:p>
          </p:txBody>
        </p:sp>
        <p:sp>
          <p:nvSpPr>
            <p:cNvPr id="11" name="TextBox 10">
              <a:extLst>
                <a:ext uri="{FF2B5EF4-FFF2-40B4-BE49-F238E27FC236}">
                  <a16:creationId xmlns:a16="http://schemas.microsoft.com/office/drawing/2014/main" id="{AB6E52E3-542C-03E1-23B0-3D41685415F4}"/>
                </a:ext>
              </a:extLst>
            </p:cNvPr>
            <p:cNvSpPr txBox="1"/>
            <p:nvPr/>
          </p:nvSpPr>
          <p:spPr>
            <a:xfrm>
              <a:off x="9242388" y="2943911"/>
              <a:ext cx="1495987" cy="369332"/>
            </a:xfrm>
            <a:prstGeom prst="rect">
              <a:avLst/>
            </a:prstGeom>
            <a:noFill/>
          </p:spPr>
          <p:txBody>
            <a:bodyPr wrap="none" rtlCol="0">
              <a:spAutoFit/>
            </a:bodyPr>
            <a:lstStyle/>
            <a:p>
              <a:r>
                <a:rPr lang="en-CA"/>
                <a:t>~88% trapped</a:t>
              </a:r>
            </a:p>
          </p:txBody>
        </p:sp>
      </p:grpSp>
      <p:grpSp>
        <p:nvGrpSpPr>
          <p:cNvPr id="14" name="Group 13">
            <a:extLst>
              <a:ext uri="{FF2B5EF4-FFF2-40B4-BE49-F238E27FC236}">
                <a16:creationId xmlns:a16="http://schemas.microsoft.com/office/drawing/2014/main" id="{F47B94CA-3F42-2C6E-3475-59A224A770A9}"/>
              </a:ext>
            </a:extLst>
          </p:cNvPr>
          <p:cNvGrpSpPr/>
          <p:nvPr/>
        </p:nvGrpSpPr>
        <p:grpSpPr>
          <a:xfrm>
            <a:off x="964832" y="1912329"/>
            <a:ext cx="5131168" cy="3443720"/>
            <a:chOff x="1647304" y="2428347"/>
            <a:chExt cx="4114800" cy="2588141"/>
          </a:xfrm>
        </p:grpSpPr>
        <p:pic>
          <p:nvPicPr>
            <p:cNvPr id="8" name="Picture 7">
              <a:extLst>
                <a:ext uri="{FF2B5EF4-FFF2-40B4-BE49-F238E27FC236}">
                  <a16:creationId xmlns:a16="http://schemas.microsoft.com/office/drawing/2014/main" id="{62D97AB8-8B7F-60CF-4FCC-446C2388A7A4}"/>
                </a:ext>
              </a:extLst>
            </p:cNvPr>
            <p:cNvPicPr>
              <a:picLocks noChangeAspect="1"/>
            </p:cNvPicPr>
            <p:nvPr/>
          </p:nvPicPr>
          <p:blipFill>
            <a:blip r:embed="rId3"/>
            <a:stretch>
              <a:fillRect/>
            </a:stretch>
          </p:blipFill>
          <p:spPr>
            <a:xfrm>
              <a:off x="1647304" y="2428347"/>
              <a:ext cx="4114800" cy="2588141"/>
            </a:xfrm>
            <a:prstGeom prst="rect">
              <a:avLst/>
            </a:prstGeom>
          </p:spPr>
        </p:pic>
        <p:sp>
          <p:nvSpPr>
            <p:cNvPr id="9" name="TextBox 8">
              <a:extLst>
                <a:ext uri="{FF2B5EF4-FFF2-40B4-BE49-F238E27FC236}">
                  <a16:creationId xmlns:a16="http://schemas.microsoft.com/office/drawing/2014/main" id="{1CDD0E0B-21B8-C237-63F6-531B3738F584}"/>
                </a:ext>
              </a:extLst>
            </p:cNvPr>
            <p:cNvSpPr txBox="1"/>
            <p:nvPr/>
          </p:nvSpPr>
          <p:spPr>
            <a:xfrm>
              <a:off x="2344777" y="3790430"/>
              <a:ext cx="1039067" cy="369332"/>
            </a:xfrm>
            <a:prstGeom prst="rect">
              <a:avLst/>
            </a:prstGeom>
            <a:noFill/>
          </p:spPr>
          <p:txBody>
            <a:bodyPr wrap="none" rtlCol="0">
              <a:spAutoFit/>
            </a:bodyPr>
            <a:lstStyle/>
            <a:p>
              <a:r>
                <a:rPr lang="en-CA" dirty="0"/>
                <a:t>~6 K/min</a:t>
              </a:r>
            </a:p>
          </p:txBody>
        </p:sp>
        <p:sp>
          <p:nvSpPr>
            <p:cNvPr id="12" name="TextBox 11">
              <a:extLst>
                <a:ext uri="{FF2B5EF4-FFF2-40B4-BE49-F238E27FC236}">
                  <a16:creationId xmlns:a16="http://schemas.microsoft.com/office/drawing/2014/main" id="{46B7E85B-2E62-6458-575B-657C36F7FAD9}"/>
                </a:ext>
              </a:extLst>
            </p:cNvPr>
            <p:cNvSpPr txBox="1"/>
            <p:nvPr/>
          </p:nvSpPr>
          <p:spPr>
            <a:xfrm>
              <a:off x="4174760" y="2834676"/>
              <a:ext cx="1378967" cy="369332"/>
            </a:xfrm>
            <a:prstGeom prst="rect">
              <a:avLst/>
            </a:prstGeom>
            <a:noFill/>
          </p:spPr>
          <p:txBody>
            <a:bodyPr wrap="none" rtlCol="0">
              <a:spAutoFit/>
            </a:bodyPr>
            <a:lstStyle/>
            <a:p>
              <a:r>
                <a:rPr lang="en-CA"/>
                <a:t>~7% trapped</a:t>
              </a:r>
            </a:p>
          </p:txBody>
        </p:sp>
      </p:grpSp>
      <p:sp>
        <p:nvSpPr>
          <p:cNvPr id="3" name="TextBox 2">
            <a:extLst>
              <a:ext uri="{FF2B5EF4-FFF2-40B4-BE49-F238E27FC236}">
                <a16:creationId xmlns:a16="http://schemas.microsoft.com/office/drawing/2014/main" id="{A0BDF08A-062D-5F5A-8552-69569CC93759}"/>
              </a:ext>
            </a:extLst>
          </p:cNvPr>
          <p:cNvSpPr txBox="1"/>
          <p:nvPr/>
        </p:nvSpPr>
        <p:spPr>
          <a:xfrm>
            <a:off x="838200" y="5393022"/>
            <a:ext cx="9844746" cy="369332"/>
          </a:xfrm>
          <a:prstGeom prst="rect">
            <a:avLst/>
          </a:prstGeom>
          <a:noFill/>
        </p:spPr>
        <p:txBody>
          <a:bodyPr wrap="none" rtlCol="0">
            <a:spAutoFit/>
          </a:bodyPr>
          <a:lstStyle/>
          <a:p>
            <a:r>
              <a:rPr lang="en-US" dirty="0"/>
              <a:t>Mag field probes are in the center of the cavity. “extra probe” on the top of cavity – in vertical direction.</a:t>
            </a:r>
            <a:endParaRPr lang="en-CA" dirty="0"/>
          </a:p>
        </p:txBody>
      </p:sp>
    </p:spTree>
    <p:extLst>
      <p:ext uri="{BB962C8B-B14F-4D97-AF65-F5344CB8AC3E}">
        <p14:creationId xmlns:p14="http://schemas.microsoft.com/office/powerpoint/2010/main" val="2788358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FD76-E947-D3E3-1C88-545F22F3F953}"/>
              </a:ext>
            </a:extLst>
          </p:cNvPr>
          <p:cNvSpPr>
            <a:spLocks noGrp="1"/>
          </p:cNvSpPr>
          <p:nvPr>
            <p:ph type="title"/>
          </p:nvPr>
        </p:nvSpPr>
        <p:spPr/>
        <p:txBody>
          <a:bodyPr/>
          <a:lstStyle/>
          <a:p>
            <a:r>
              <a:rPr lang="en-CA" dirty="0"/>
              <a:t>Fluxgate probes with fast/slow cooldown - VFC</a:t>
            </a:r>
          </a:p>
        </p:txBody>
      </p:sp>
      <p:sp>
        <p:nvSpPr>
          <p:cNvPr id="4" name="Date Placeholder 3">
            <a:extLst>
              <a:ext uri="{FF2B5EF4-FFF2-40B4-BE49-F238E27FC236}">
                <a16:creationId xmlns:a16="http://schemas.microsoft.com/office/drawing/2014/main" id="{CC3BB3BD-3E88-31D3-257B-16C71244C714}"/>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F33B5A2C-5B22-A16A-C49D-5E0CE122B273}"/>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5252B3BA-7B14-2D39-1220-A69BA558B304}"/>
              </a:ext>
            </a:extLst>
          </p:cNvPr>
          <p:cNvSpPr>
            <a:spLocks noGrp="1"/>
          </p:cNvSpPr>
          <p:nvPr>
            <p:ph type="sldNum" sz="quarter" idx="12"/>
          </p:nvPr>
        </p:nvSpPr>
        <p:spPr/>
        <p:txBody>
          <a:bodyPr/>
          <a:lstStyle/>
          <a:p>
            <a:fld id="{4B5EFF41-8465-437F-BEE2-B86181D6AD03}" type="slidenum">
              <a:rPr lang="en-CA" smtClean="0"/>
              <a:t>23</a:t>
            </a:fld>
            <a:endParaRPr lang="en-CA"/>
          </a:p>
        </p:txBody>
      </p:sp>
      <p:pic>
        <p:nvPicPr>
          <p:cNvPr id="15" name="Picture 14">
            <a:extLst>
              <a:ext uri="{FF2B5EF4-FFF2-40B4-BE49-F238E27FC236}">
                <a16:creationId xmlns:a16="http://schemas.microsoft.com/office/drawing/2014/main" id="{377DDB2B-FD48-0780-81E0-5117ACD9486D}"/>
              </a:ext>
            </a:extLst>
          </p:cNvPr>
          <p:cNvPicPr>
            <a:picLocks noChangeAspect="1"/>
          </p:cNvPicPr>
          <p:nvPr/>
        </p:nvPicPr>
        <p:blipFill>
          <a:blip r:embed="rId2"/>
          <a:stretch>
            <a:fillRect/>
          </a:stretch>
        </p:blipFill>
        <p:spPr>
          <a:xfrm>
            <a:off x="558674" y="1588950"/>
            <a:ext cx="5649975" cy="3266514"/>
          </a:xfrm>
          <a:prstGeom prst="rect">
            <a:avLst/>
          </a:prstGeom>
        </p:spPr>
      </p:pic>
      <p:pic>
        <p:nvPicPr>
          <p:cNvPr id="16" name="Picture 15">
            <a:extLst>
              <a:ext uri="{FF2B5EF4-FFF2-40B4-BE49-F238E27FC236}">
                <a16:creationId xmlns:a16="http://schemas.microsoft.com/office/drawing/2014/main" id="{8CD3DDBA-51EF-4C0C-61B1-F4B8B48D7F12}"/>
              </a:ext>
            </a:extLst>
          </p:cNvPr>
          <p:cNvPicPr>
            <a:picLocks noChangeAspect="1"/>
          </p:cNvPicPr>
          <p:nvPr/>
        </p:nvPicPr>
        <p:blipFill>
          <a:blip r:embed="rId3"/>
          <a:stretch>
            <a:fillRect/>
          </a:stretch>
        </p:blipFill>
        <p:spPr>
          <a:xfrm>
            <a:off x="6208649" y="1588950"/>
            <a:ext cx="5575005" cy="3266514"/>
          </a:xfrm>
          <a:prstGeom prst="rect">
            <a:avLst/>
          </a:prstGeom>
        </p:spPr>
      </p:pic>
      <p:sp>
        <p:nvSpPr>
          <p:cNvPr id="17" name="TextBox 16">
            <a:extLst>
              <a:ext uri="{FF2B5EF4-FFF2-40B4-BE49-F238E27FC236}">
                <a16:creationId xmlns:a16="http://schemas.microsoft.com/office/drawing/2014/main" id="{53C6B816-0578-0887-7E59-1889680738BA}"/>
              </a:ext>
            </a:extLst>
          </p:cNvPr>
          <p:cNvSpPr txBox="1"/>
          <p:nvPr/>
        </p:nvSpPr>
        <p:spPr>
          <a:xfrm>
            <a:off x="9106036" y="3429000"/>
            <a:ext cx="1277914" cy="369332"/>
          </a:xfrm>
          <a:prstGeom prst="rect">
            <a:avLst/>
          </a:prstGeom>
          <a:noFill/>
        </p:spPr>
        <p:txBody>
          <a:bodyPr wrap="none" rtlCol="0">
            <a:spAutoFit/>
          </a:bodyPr>
          <a:lstStyle/>
          <a:p>
            <a:r>
              <a:rPr lang="en-US" dirty="0"/>
              <a:t>~0.25K/min</a:t>
            </a:r>
            <a:endParaRPr lang="en-CA" dirty="0"/>
          </a:p>
        </p:txBody>
      </p:sp>
      <p:sp>
        <p:nvSpPr>
          <p:cNvPr id="18" name="TextBox 17">
            <a:extLst>
              <a:ext uri="{FF2B5EF4-FFF2-40B4-BE49-F238E27FC236}">
                <a16:creationId xmlns:a16="http://schemas.microsoft.com/office/drawing/2014/main" id="{0BBC239D-7EB7-A840-C5AD-4E36E410C409}"/>
              </a:ext>
            </a:extLst>
          </p:cNvPr>
          <p:cNvSpPr txBox="1"/>
          <p:nvPr/>
        </p:nvSpPr>
        <p:spPr>
          <a:xfrm>
            <a:off x="1199587" y="2504669"/>
            <a:ext cx="1160895" cy="369332"/>
          </a:xfrm>
          <a:prstGeom prst="rect">
            <a:avLst/>
          </a:prstGeom>
          <a:noFill/>
        </p:spPr>
        <p:txBody>
          <a:bodyPr wrap="none" rtlCol="0">
            <a:spAutoFit/>
          </a:bodyPr>
          <a:lstStyle/>
          <a:p>
            <a:r>
              <a:rPr lang="en-US" dirty="0"/>
              <a:t>~6.5K/min</a:t>
            </a:r>
            <a:endParaRPr lang="en-CA" dirty="0"/>
          </a:p>
        </p:txBody>
      </p:sp>
      <p:sp>
        <p:nvSpPr>
          <p:cNvPr id="19" name="TextBox 18">
            <a:extLst>
              <a:ext uri="{FF2B5EF4-FFF2-40B4-BE49-F238E27FC236}">
                <a16:creationId xmlns:a16="http://schemas.microsoft.com/office/drawing/2014/main" id="{C41B4034-87C8-00A5-ACDD-1DCFB339276C}"/>
              </a:ext>
            </a:extLst>
          </p:cNvPr>
          <p:cNvSpPr txBox="1"/>
          <p:nvPr/>
        </p:nvSpPr>
        <p:spPr>
          <a:xfrm>
            <a:off x="2871216" y="5066626"/>
            <a:ext cx="7926785" cy="923330"/>
          </a:xfrm>
          <a:prstGeom prst="rect">
            <a:avLst/>
          </a:prstGeom>
          <a:noFill/>
        </p:spPr>
        <p:txBody>
          <a:bodyPr wrap="none" rtlCol="0">
            <a:spAutoFit/>
          </a:bodyPr>
          <a:lstStyle/>
          <a:p>
            <a:r>
              <a:rPr lang="en-US" dirty="0"/>
              <a:t>Vertical flux gets funneled into the center of the cavity -&gt; enhanced field expected.</a:t>
            </a:r>
          </a:p>
          <a:p>
            <a:r>
              <a:rPr lang="en-US" dirty="0"/>
              <a:t>Less enhancement in slow CD -&gt; more trapped flux</a:t>
            </a:r>
          </a:p>
          <a:p>
            <a:r>
              <a:rPr lang="en-US" dirty="0"/>
              <a:t>High enhancement in fast CD -&gt; less trapped flux </a:t>
            </a:r>
            <a:endParaRPr lang="en-CA" dirty="0"/>
          </a:p>
        </p:txBody>
      </p:sp>
    </p:spTree>
    <p:extLst>
      <p:ext uri="{BB962C8B-B14F-4D97-AF65-F5344CB8AC3E}">
        <p14:creationId xmlns:p14="http://schemas.microsoft.com/office/powerpoint/2010/main" val="2250179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FAE9-F159-4DEB-9B2E-5A74FDFECCFF}"/>
              </a:ext>
            </a:extLst>
          </p:cNvPr>
          <p:cNvSpPr>
            <a:spLocks noGrp="1"/>
          </p:cNvSpPr>
          <p:nvPr>
            <p:ph type="title"/>
          </p:nvPr>
        </p:nvSpPr>
        <p:spPr/>
        <p:txBody>
          <a:bodyPr/>
          <a:lstStyle/>
          <a:p>
            <a:r>
              <a:rPr lang="en-CA"/>
              <a:t>Motivation</a:t>
            </a:r>
          </a:p>
        </p:txBody>
      </p:sp>
      <p:sp>
        <p:nvSpPr>
          <p:cNvPr id="3" name="Content Placeholder 2">
            <a:extLst>
              <a:ext uri="{FF2B5EF4-FFF2-40B4-BE49-F238E27FC236}">
                <a16:creationId xmlns:a16="http://schemas.microsoft.com/office/drawing/2014/main" id="{948CC4DC-35FA-48D2-882C-15614B0DA86D}"/>
              </a:ext>
            </a:extLst>
          </p:cNvPr>
          <p:cNvSpPr>
            <a:spLocks noGrp="1"/>
          </p:cNvSpPr>
          <p:nvPr>
            <p:ph idx="1"/>
          </p:nvPr>
        </p:nvSpPr>
        <p:spPr/>
        <p:txBody>
          <a:bodyPr>
            <a:normAutofit fontScale="92500"/>
          </a:bodyPr>
          <a:lstStyle/>
          <a:p>
            <a:r>
              <a:rPr lang="en-CA"/>
              <a:t>Great improvements on Q</a:t>
            </a:r>
            <a:r>
              <a:rPr lang="en-CA" baseline="-25000"/>
              <a:t>0</a:t>
            </a:r>
            <a:r>
              <a:rPr lang="en-CA"/>
              <a:t> and </a:t>
            </a:r>
            <a:r>
              <a:rPr lang="en-CA" err="1"/>
              <a:t>E</a:t>
            </a:r>
            <a:r>
              <a:rPr lang="en-CA" baseline="-25000" err="1"/>
              <a:t>acc</a:t>
            </a:r>
            <a:r>
              <a:rPr lang="en-CA"/>
              <a:t> in recent years</a:t>
            </a:r>
          </a:p>
          <a:p>
            <a:pPr lvl="1"/>
            <a:r>
              <a:rPr lang="en-CA"/>
              <a:t>N2 doping &amp; infusion, two-step baking, mid-T bakes, Nb3Sn…</a:t>
            </a:r>
          </a:p>
          <a:p>
            <a:r>
              <a:rPr lang="en-CA"/>
              <a:t>But research is focused on 1.3GHz, elliptical cavities for big projects like LCLS-II, SHINE, ILC… operating around 2.0K.</a:t>
            </a:r>
          </a:p>
          <a:p>
            <a:r>
              <a:rPr lang="en-CA">
                <a:solidFill>
                  <a:srgbClr val="00B0F0"/>
                </a:solidFill>
              </a:rPr>
              <a:t>Question: </a:t>
            </a:r>
            <a:r>
              <a:rPr lang="en-CA"/>
              <a:t>What about low frequency, TEM mode cavities like QWR &amp; HWR, typically operating at low frequency, 4.2K, and are </a:t>
            </a:r>
            <a:r>
              <a:rPr lang="en-CA" err="1"/>
              <a:t>BCPed</a:t>
            </a:r>
            <a:r>
              <a:rPr lang="en-CA"/>
              <a:t>, not </a:t>
            </a:r>
            <a:r>
              <a:rPr lang="en-CA" err="1"/>
              <a:t>EPed</a:t>
            </a:r>
            <a:r>
              <a:rPr lang="en-CA"/>
              <a:t>?</a:t>
            </a:r>
          </a:p>
          <a:p>
            <a:r>
              <a:rPr lang="en-CA">
                <a:solidFill>
                  <a:srgbClr val="00B0F0"/>
                </a:solidFill>
              </a:rPr>
              <a:t>Question: </a:t>
            </a:r>
            <a:r>
              <a:rPr lang="en-CA"/>
              <a:t>Do different geometry leads to different sensitivities to magnetic fields? Does a different cooldown scheme help expel magnetic flux?</a:t>
            </a:r>
          </a:p>
          <a:p>
            <a:r>
              <a:rPr lang="en-CA">
                <a:solidFill>
                  <a:srgbClr val="00B0F0"/>
                </a:solidFill>
              </a:rPr>
              <a:t>Question:</a:t>
            </a:r>
            <a:r>
              <a:rPr lang="en-CA"/>
              <a:t> Do we find the origin and mitigation strategies of medium field Q slope in TEM cavities?</a:t>
            </a:r>
          </a:p>
          <a:p>
            <a:endParaRPr lang="en-CA"/>
          </a:p>
        </p:txBody>
      </p:sp>
      <p:sp>
        <p:nvSpPr>
          <p:cNvPr id="4" name="Slide Number Placeholder 3">
            <a:extLst>
              <a:ext uri="{FF2B5EF4-FFF2-40B4-BE49-F238E27FC236}">
                <a16:creationId xmlns:a16="http://schemas.microsoft.com/office/drawing/2014/main" id="{36F28F4D-4349-49C1-AF02-84B3AFD9B457}"/>
              </a:ext>
            </a:extLst>
          </p:cNvPr>
          <p:cNvSpPr>
            <a:spLocks noGrp="1"/>
          </p:cNvSpPr>
          <p:nvPr>
            <p:ph type="sldNum" sz="quarter" idx="12"/>
          </p:nvPr>
        </p:nvSpPr>
        <p:spPr/>
        <p:txBody>
          <a:bodyPr/>
          <a:lstStyle/>
          <a:p>
            <a:fld id="{4B5EFF41-8465-437F-BEE2-B86181D6AD03}" type="slidenum">
              <a:rPr lang="en-CA" smtClean="0"/>
              <a:t>3</a:t>
            </a:fld>
            <a:endParaRPr lang="en-CA"/>
          </a:p>
        </p:txBody>
      </p:sp>
      <p:sp>
        <p:nvSpPr>
          <p:cNvPr id="6" name="Date Placeholder 5">
            <a:extLst>
              <a:ext uri="{FF2B5EF4-FFF2-40B4-BE49-F238E27FC236}">
                <a16:creationId xmlns:a16="http://schemas.microsoft.com/office/drawing/2014/main" id="{2BFB2CC3-854D-4919-9E0F-C32BA3FAFD16}"/>
              </a:ext>
            </a:extLst>
          </p:cNvPr>
          <p:cNvSpPr>
            <a:spLocks noGrp="1"/>
          </p:cNvSpPr>
          <p:nvPr>
            <p:ph type="dt" sz="half" idx="10"/>
          </p:nvPr>
        </p:nvSpPr>
        <p:spPr/>
        <p:txBody>
          <a:bodyPr/>
          <a:lstStyle/>
          <a:p>
            <a:fld id="{488421ED-9B77-4712-8434-A9E25C6A1816}" type="datetime1">
              <a:rPr lang="en-US" smtClean="0"/>
              <a:t>10/12/2022</a:t>
            </a:fld>
            <a:endParaRPr lang="en-CA"/>
          </a:p>
        </p:txBody>
      </p:sp>
      <p:sp>
        <p:nvSpPr>
          <p:cNvPr id="7" name="Footer Placeholder 6">
            <a:extLst>
              <a:ext uri="{FF2B5EF4-FFF2-40B4-BE49-F238E27FC236}">
                <a16:creationId xmlns:a16="http://schemas.microsoft.com/office/drawing/2014/main" id="{956229A9-B475-40E9-9C7E-9ED73CADE6E2}"/>
              </a:ext>
            </a:extLst>
          </p:cNvPr>
          <p:cNvSpPr>
            <a:spLocks noGrp="1"/>
          </p:cNvSpPr>
          <p:nvPr>
            <p:ph type="ftr" sz="quarter" idx="11"/>
          </p:nvPr>
        </p:nvSpPr>
        <p:spPr/>
        <p:txBody>
          <a:bodyPr/>
          <a:lstStyle/>
          <a:p>
            <a:r>
              <a:rPr lang="en-CA"/>
              <a:t>Philipp Kolb – SRF conference 2021</a:t>
            </a:r>
          </a:p>
        </p:txBody>
      </p:sp>
    </p:spTree>
    <p:extLst>
      <p:ext uri="{BB962C8B-B14F-4D97-AF65-F5344CB8AC3E}">
        <p14:creationId xmlns:p14="http://schemas.microsoft.com/office/powerpoint/2010/main" val="2251422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8C5B-D149-4DEC-9111-C77FA599B080}"/>
              </a:ext>
            </a:extLst>
          </p:cNvPr>
          <p:cNvSpPr>
            <a:spLocks noGrp="1"/>
          </p:cNvSpPr>
          <p:nvPr>
            <p:ph type="title"/>
          </p:nvPr>
        </p:nvSpPr>
        <p:spPr/>
        <p:txBody>
          <a:bodyPr/>
          <a:lstStyle/>
          <a:p>
            <a:r>
              <a:rPr lang="en-US"/>
              <a:t>TEM Cavity equivalent to single cell elliptical cavities</a:t>
            </a:r>
            <a:endParaRPr lang="en-CA"/>
          </a:p>
        </p:txBody>
      </p:sp>
      <p:sp>
        <p:nvSpPr>
          <p:cNvPr id="4" name="Date Placeholder 3">
            <a:extLst>
              <a:ext uri="{FF2B5EF4-FFF2-40B4-BE49-F238E27FC236}">
                <a16:creationId xmlns:a16="http://schemas.microsoft.com/office/drawing/2014/main" id="{63719999-AD3E-4312-B88F-E2A54AEDEF93}"/>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D5A159C1-B2B7-4E19-8F7B-F61CF60EB273}"/>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D02DB033-64A7-4678-8304-9F62BB9923BD}"/>
              </a:ext>
            </a:extLst>
          </p:cNvPr>
          <p:cNvSpPr>
            <a:spLocks noGrp="1"/>
          </p:cNvSpPr>
          <p:nvPr>
            <p:ph type="sldNum" sz="quarter" idx="12"/>
          </p:nvPr>
        </p:nvSpPr>
        <p:spPr/>
        <p:txBody>
          <a:bodyPr/>
          <a:lstStyle/>
          <a:p>
            <a:fld id="{4B5EFF41-8465-437F-BEE2-B86181D6AD03}" type="slidenum">
              <a:rPr lang="en-CA" smtClean="0"/>
              <a:t>4</a:t>
            </a:fld>
            <a:endParaRPr lang="en-CA"/>
          </a:p>
        </p:txBody>
      </p:sp>
      <p:pic>
        <p:nvPicPr>
          <p:cNvPr id="7" name="Picture 9">
            <a:extLst>
              <a:ext uri="{FF2B5EF4-FFF2-40B4-BE49-F238E27FC236}">
                <a16:creationId xmlns:a16="http://schemas.microsoft.com/office/drawing/2014/main" id="{D49B8B8A-6762-416A-B7FA-6940DACB979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02254" y="1617131"/>
            <a:ext cx="3126973" cy="19447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test-cavity-bhalwinder-2">
            <a:extLst>
              <a:ext uri="{FF2B5EF4-FFF2-40B4-BE49-F238E27FC236}">
                <a16:creationId xmlns:a16="http://schemas.microsoft.com/office/drawing/2014/main" id="{BD5F48AF-76E9-4691-8168-2FF2EAD5A1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1562" y="1325997"/>
            <a:ext cx="1531071" cy="251390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 name="Object 13">
            <a:extLst>
              <a:ext uri="{FF2B5EF4-FFF2-40B4-BE49-F238E27FC236}">
                <a16:creationId xmlns:a16="http://schemas.microsoft.com/office/drawing/2014/main" id="{91B3DA36-A453-4485-8B8C-3882EA44D8A6}"/>
              </a:ext>
            </a:extLst>
          </p:cNvPr>
          <p:cNvGraphicFramePr>
            <a:graphicFrameLocks noChangeAspect="1"/>
          </p:cNvGraphicFramePr>
          <p:nvPr>
            <p:extLst>
              <p:ext uri="{D42A27DB-BD31-4B8C-83A1-F6EECF244321}">
                <p14:modId xmlns:p14="http://schemas.microsoft.com/office/powerpoint/2010/main" val="1183907960"/>
              </p:ext>
            </p:extLst>
          </p:nvPr>
        </p:nvGraphicFramePr>
        <p:xfrm>
          <a:off x="1252980" y="3963160"/>
          <a:ext cx="2018512" cy="2103120"/>
        </p:xfrm>
        <a:graphic>
          <a:graphicData uri="http://schemas.openxmlformats.org/presentationml/2006/ole">
            <mc:AlternateContent xmlns:mc="http://schemas.openxmlformats.org/markup-compatibility/2006">
              <mc:Choice xmlns:v="urn:schemas-microsoft-com:vml" Requires="v">
                <p:oleObj name="Bitmap Image" r:id="rId4" imgW="1590897" imgH="1657581" progId="PBrush">
                  <p:embed/>
                </p:oleObj>
              </mc:Choice>
              <mc:Fallback>
                <p:oleObj name="Bitmap Image" r:id="rId4" imgW="1590897" imgH="1657581" progId="PBrush">
                  <p:embed/>
                  <p:pic>
                    <p:nvPicPr>
                      <p:cNvPr id="9" name="Object 13">
                        <a:extLst>
                          <a:ext uri="{FF2B5EF4-FFF2-40B4-BE49-F238E27FC236}">
                            <a16:creationId xmlns:a16="http://schemas.microsoft.com/office/drawing/2014/main" id="{91B3DA36-A453-4485-8B8C-3882EA44D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2980" y="3963160"/>
                        <a:ext cx="2018512" cy="2103120"/>
                      </a:xfrm>
                      <a:prstGeom prst="rect">
                        <a:avLst/>
                      </a:prstGeom>
                      <a:solidFill>
                        <a:schemeClr val="accent1"/>
                      </a:solidFill>
                      <a:ln w="19050">
                        <a:solidFill>
                          <a:schemeClr val="tx1"/>
                        </a:solidFill>
                      </a:ln>
                    </p:spPr>
                  </p:pic>
                </p:oleObj>
              </mc:Fallback>
            </mc:AlternateContent>
          </a:graphicData>
        </a:graphic>
      </p:graphicFrame>
      <p:sp>
        <p:nvSpPr>
          <p:cNvPr id="10" name="Arrow: Right 9">
            <a:extLst>
              <a:ext uri="{FF2B5EF4-FFF2-40B4-BE49-F238E27FC236}">
                <a16:creationId xmlns:a16="http://schemas.microsoft.com/office/drawing/2014/main" id="{7955FF51-BFEC-46AD-95B1-5D758425F6F5}"/>
              </a:ext>
            </a:extLst>
          </p:cNvPr>
          <p:cNvSpPr/>
          <p:nvPr/>
        </p:nvSpPr>
        <p:spPr>
          <a:xfrm>
            <a:off x="6056823" y="2212826"/>
            <a:ext cx="1342417" cy="11186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Right 10">
            <a:extLst>
              <a:ext uri="{FF2B5EF4-FFF2-40B4-BE49-F238E27FC236}">
                <a16:creationId xmlns:a16="http://schemas.microsoft.com/office/drawing/2014/main" id="{1E0A75C9-6066-40E7-AE5D-909BF57B33C6}"/>
              </a:ext>
            </a:extLst>
          </p:cNvPr>
          <p:cNvSpPr/>
          <p:nvPr/>
        </p:nvSpPr>
        <p:spPr>
          <a:xfrm>
            <a:off x="6056822" y="4724829"/>
            <a:ext cx="1342417" cy="11186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a:extLst>
              <a:ext uri="{FF2B5EF4-FFF2-40B4-BE49-F238E27FC236}">
                <a16:creationId xmlns:a16="http://schemas.microsoft.com/office/drawing/2014/main" id="{06BBE608-50C4-4F34-BDAD-09D7AB2496CD}"/>
              </a:ext>
            </a:extLst>
          </p:cNvPr>
          <p:cNvPicPr>
            <a:picLocks noChangeAspect="1"/>
          </p:cNvPicPr>
          <p:nvPr/>
        </p:nvPicPr>
        <p:blipFill>
          <a:blip r:embed="rId6"/>
          <a:stretch>
            <a:fillRect/>
          </a:stretch>
        </p:blipFill>
        <p:spPr>
          <a:xfrm>
            <a:off x="3557874" y="3808087"/>
            <a:ext cx="1635377" cy="2647753"/>
          </a:xfrm>
          <a:prstGeom prst="rect">
            <a:avLst/>
          </a:prstGeom>
          <a:ln w="19050">
            <a:solidFill>
              <a:schemeClr val="tx1"/>
            </a:solidFill>
          </a:ln>
        </p:spPr>
      </p:pic>
      <p:sp>
        <p:nvSpPr>
          <p:cNvPr id="13" name="TextBox 12">
            <a:extLst>
              <a:ext uri="{FF2B5EF4-FFF2-40B4-BE49-F238E27FC236}">
                <a16:creationId xmlns:a16="http://schemas.microsoft.com/office/drawing/2014/main" id="{6126874E-F480-4A82-98CD-A5C9FF7B6D24}"/>
              </a:ext>
            </a:extLst>
          </p:cNvPr>
          <p:cNvSpPr txBox="1"/>
          <p:nvPr/>
        </p:nvSpPr>
        <p:spPr>
          <a:xfrm>
            <a:off x="9147098" y="4643181"/>
            <a:ext cx="612668" cy="1200329"/>
          </a:xfrm>
          <a:prstGeom prst="rect">
            <a:avLst/>
          </a:prstGeom>
          <a:noFill/>
        </p:spPr>
        <p:txBody>
          <a:bodyPr wrap="none" rtlCol="0">
            <a:spAutoFit/>
          </a:bodyPr>
          <a:lstStyle/>
          <a:p>
            <a:r>
              <a:rPr lang="en-US" sz="7200"/>
              <a:t>?</a:t>
            </a:r>
            <a:endParaRPr lang="en-CA" sz="7200"/>
          </a:p>
        </p:txBody>
      </p:sp>
      <p:pic>
        <p:nvPicPr>
          <p:cNvPr id="14" name="Content Placeholder 7">
            <a:extLst>
              <a:ext uri="{FF2B5EF4-FFF2-40B4-BE49-F238E27FC236}">
                <a16:creationId xmlns:a16="http://schemas.microsoft.com/office/drawing/2014/main" id="{D7F8F272-37FD-4248-8399-460BD3A98B8C}"/>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bwMode="auto">
          <a:xfrm>
            <a:off x="7657392" y="4063542"/>
            <a:ext cx="2035779" cy="2351030"/>
          </a:xfrm>
          <a:prstGeom prst="rect">
            <a:avLst/>
          </a:prstGeom>
          <a:noFill/>
          <a:ln w="19050">
            <a:solidFill>
              <a:schemeClr val="tx1"/>
            </a:solidFill>
          </a:ln>
        </p:spPr>
      </p:pic>
      <p:sp>
        <p:nvSpPr>
          <p:cNvPr id="15" name="TextBox 14">
            <a:extLst>
              <a:ext uri="{FF2B5EF4-FFF2-40B4-BE49-F238E27FC236}">
                <a16:creationId xmlns:a16="http://schemas.microsoft.com/office/drawing/2014/main" id="{39E3752A-B8B2-4D59-A02E-EF4D4E26649D}"/>
              </a:ext>
            </a:extLst>
          </p:cNvPr>
          <p:cNvSpPr txBox="1"/>
          <p:nvPr/>
        </p:nvSpPr>
        <p:spPr>
          <a:xfrm>
            <a:off x="1926555" y="2942694"/>
            <a:ext cx="3202672" cy="646331"/>
          </a:xfrm>
          <a:prstGeom prst="rect">
            <a:avLst/>
          </a:prstGeom>
          <a:noFill/>
        </p:spPr>
        <p:txBody>
          <a:bodyPr wrap="none" rtlCol="0">
            <a:spAutoFit/>
          </a:bodyPr>
          <a:lstStyle/>
          <a:p>
            <a:pPr algn="r"/>
            <a:r>
              <a:rPr lang="en-US" b="1">
                <a:ln>
                  <a:solidFill>
                    <a:schemeClr val="tx1"/>
                  </a:solidFill>
                </a:ln>
                <a:solidFill>
                  <a:schemeClr val="bg1"/>
                </a:solidFill>
              </a:rPr>
              <a:t>ARIEL Tesla style </a:t>
            </a:r>
          </a:p>
          <a:p>
            <a:pPr algn="r"/>
            <a:r>
              <a:rPr lang="en-US" b="1">
                <a:ln>
                  <a:solidFill>
                    <a:schemeClr val="tx1"/>
                  </a:solidFill>
                </a:ln>
                <a:solidFill>
                  <a:schemeClr val="bg1"/>
                </a:solidFill>
              </a:rPr>
              <a:t>1.3GHz nine-cell elliptical cavity</a:t>
            </a:r>
            <a:endParaRPr lang="en-CA" b="1">
              <a:ln>
                <a:solidFill>
                  <a:schemeClr val="tx1"/>
                </a:solidFill>
              </a:ln>
              <a:solidFill>
                <a:schemeClr val="bg1"/>
              </a:solidFill>
            </a:endParaRPr>
          </a:p>
        </p:txBody>
      </p:sp>
      <p:sp>
        <p:nvSpPr>
          <p:cNvPr id="16" name="TextBox 15">
            <a:extLst>
              <a:ext uri="{FF2B5EF4-FFF2-40B4-BE49-F238E27FC236}">
                <a16:creationId xmlns:a16="http://schemas.microsoft.com/office/drawing/2014/main" id="{E045DBAA-8F07-4F55-B56A-E779F15E0569}"/>
              </a:ext>
            </a:extLst>
          </p:cNvPr>
          <p:cNvSpPr txBox="1"/>
          <p:nvPr/>
        </p:nvSpPr>
        <p:spPr>
          <a:xfrm>
            <a:off x="1638705" y="5649681"/>
            <a:ext cx="1352486" cy="369332"/>
          </a:xfrm>
          <a:prstGeom prst="rect">
            <a:avLst/>
          </a:prstGeom>
          <a:noFill/>
        </p:spPr>
        <p:txBody>
          <a:bodyPr wrap="none" rtlCol="0">
            <a:spAutoFit/>
          </a:bodyPr>
          <a:lstStyle/>
          <a:p>
            <a:r>
              <a:rPr lang="en-US" b="1">
                <a:ln>
                  <a:solidFill>
                    <a:schemeClr val="tx1"/>
                  </a:solidFill>
                </a:ln>
                <a:solidFill>
                  <a:schemeClr val="bg1"/>
                </a:solidFill>
              </a:rPr>
              <a:t>ISAC-II QWR</a:t>
            </a:r>
            <a:endParaRPr lang="en-CA" b="1">
              <a:ln>
                <a:solidFill>
                  <a:schemeClr val="tx1"/>
                </a:solidFill>
              </a:ln>
              <a:solidFill>
                <a:schemeClr val="bg1"/>
              </a:solidFill>
            </a:endParaRPr>
          </a:p>
        </p:txBody>
      </p:sp>
      <p:sp>
        <p:nvSpPr>
          <p:cNvPr id="17" name="TextBox 16">
            <a:extLst>
              <a:ext uri="{FF2B5EF4-FFF2-40B4-BE49-F238E27FC236}">
                <a16:creationId xmlns:a16="http://schemas.microsoft.com/office/drawing/2014/main" id="{E157C762-FC80-491B-8F5B-D07A6B8177A8}"/>
              </a:ext>
            </a:extLst>
          </p:cNvPr>
          <p:cNvSpPr txBox="1"/>
          <p:nvPr/>
        </p:nvSpPr>
        <p:spPr>
          <a:xfrm>
            <a:off x="3843007" y="6180357"/>
            <a:ext cx="1149674" cy="369332"/>
          </a:xfrm>
          <a:prstGeom prst="rect">
            <a:avLst/>
          </a:prstGeom>
          <a:noFill/>
        </p:spPr>
        <p:txBody>
          <a:bodyPr wrap="none" rtlCol="0">
            <a:spAutoFit/>
          </a:bodyPr>
          <a:lstStyle/>
          <a:p>
            <a:r>
              <a:rPr lang="en-US" b="1">
                <a:ln>
                  <a:solidFill>
                    <a:schemeClr val="tx1"/>
                  </a:solidFill>
                </a:ln>
                <a:solidFill>
                  <a:schemeClr val="bg1"/>
                </a:solidFill>
              </a:rPr>
              <a:t>FRIB HWR</a:t>
            </a:r>
            <a:endParaRPr lang="en-CA" b="1">
              <a:ln>
                <a:solidFill>
                  <a:schemeClr val="tx1"/>
                </a:solidFill>
              </a:ln>
              <a:solidFill>
                <a:schemeClr val="bg1"/>
              </a:solidFill>
            </a:endParaRPr>
          </a:p>
        </p:txBody>
      </p:sp>
      <p:grpSp>
        <p:nvGrpSpPr>
          <p:cNvPr id="20" name="Group 19">
            <a:extLst>
              <a:ext uri="{FF2B5EF4-FFF2-40B4-BE49-F238E27FC236}">
                <a16:creationId xmlns:a16="http://schemas.microsoft.com/office/drawing/2014/main" id="{52874144-15F7-45C9-9011-6CA9FA579C6A}"/>
              </a:ext>
            </a:extLst>
          </p:cNvPr>
          <p:cNvGrpSpPr/>
          <p:nvPr/>
        </p:nvGrpSpPr>
        <p:grpSpPr>
          <a:xfrm>
            <a:off x="9784937" y="4135645"/>
            <a:ext cx="2229277" cy="2234589"/>
            <a:chOff x="9951679" y="4155740"/>
            <a:chExt cx="2229277" cy="2234589"/>
          </a:xfrm>
        </p:grpSpPr>
        <p:pic>
          <p:nvPicPr>
            <p:cNvPr id="18" name="Picture 2">
              <a:extLst>
                <a:ext uri="{FF2B5EF4-FFF2-40B4-BE49-F238E27FC236}">
                  <a16:creationId xmlns:a16="http://schemas.microsoft.com/office/drawing/2014/main" id="{D3FF3E10-DC09-4A68-BF86-9C786B4D33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9951679" y="4155740"/>
              <a:ext cx="1117204" cy="223458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a:extLst>
                <a:ext uri="{FF2B5EF4-FFF2-40B4-BE49-F238E27FC236}">
                  <a16:creationId xmlns:a16="http://schemas.microsoft.com/office/drawing/2014/main" id="{A41EF04B-7353-4C71-85D0-8A2D786407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1063754" y="4155740"/>
              <a:ext cx="1117202" cy="223458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1" name="TextBox 20">
            <a:extLst>
              <a:ext uri="{FF2B5EF4-FFF2-40B4-BE49-F238E27FC236}">
                <a16:creationId xmlns:a16="http://schemas.microsoft.com/office/drawing/2014/main" id="{2C523D7E-8949-4B67-9329-3F7754FDA241}"/>
              </a:ext>
            </a:extLst>
          </p:cNvPr>
          <p:cNvSpPr txBox="1"/>
          <p:nvPr/>
        </p:nvSpPr>
        <p:spPr>
          <a:xfrm>
            <a:off x="8174655" y="2904786"/>
            <a:ext cx="1807545" cy="923330"/>
          </a:xfrm>
          <a:prstGeom prst="rect">
            <a:avLst/>
          </a:prstGeom>
          <a:noFill/>
        </p:spPr>
        <p:txBody>
          <a:bodyPr wrap="square" rtlCol="0">
            <a:spAutoFit/>
          </a:bodyPr>
          <a:lstStyle/>
          <a:p>
            <a:pPr algn="r"/>
            <a:r>
              <a:rPr lang="en-US" b="1">
                <a:ln>
                  <a:solidFill>
                    <a:schemeClr val="tx1"/>
                  </a:solidFill>
                </a:ln>
                <a:solidFill>
                  <a:schemeClr val="bg1"/>
                </a:solidFill>
              </a:rPr>
              <a:t>Single cell </a:t>
            </a:r>
          </a:p>
          <a:p>
            <a:pPr algn="r"/>
            <a:r>
              <a:rPr lang="en-US" b="1">
                <a:ln>
                  <a:solidFill>
                    <a:schemeClr val="tx1"/>
                  </a:solidFill>
                </a:ln>
                <a:solidFill>
                  <a:schemeClr val="bg1"/>
                </a:solidFill>
              </a:rPr>
              <a:t>1.3GHz elliptical cavity</a:t>
            </a:r>
            <a:endParaRPr lang="en-CA" b="1">
              <a:ln>
                <a:solidFill>
                  <a:schemeClr val="tx1"/>
                </a:solidFill>
              </a:ln>
              <a:solidFill>
                <a:schemeClr val="bg1"/>
              </a:solidFill>
            </a:endParaRPr>
          </a:p>
        </p:txBody>
      </p:sp>
    </p:spTree>
    <p:extLst>
      <p:ext uri="{BB962C8B-B14F-4D97-AF65-F5344CB8AC3E}">
        <p14:creationId xmlns:p14="http://schemas.microsoft.com/office/powerpoint/2010/main" val="2775134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709D-464D-44D0-9707-780420FE9A64}"/>
              </a:ext>
            </a:extLst>
          </p:cNvPr>
          <p:cNvSpPr>
            <a:spLocks noGrp="1"/>
          </p:cNvSpPr>
          <p:nvPr>
            <p:ph type="title"/>
          </p:nvPr>
        </p:nvSpPr>
        <p:spPr>
          <a:xfrm>
            <a:off x="838200" y="346273"/>
            <a:ext cx="10515600" cy="1325563"/>
          </a:xfrm>
        </p:spPr>
        <p:txBody>
          <a:bodyPr/>
          <a:lstStyle/>
          <a:p>
            <a:r>
              <a:rPr lang="en-CA"/>
              <a:t>Coax Test Cavities</a:t>
            </a:r>
          </a:p>
        </p:txBody>
      </p:sp>
      <p:pic>
        <p:nvPicPr>
          <p:cNvPr id="6" name="Picture 2">
            <a:extLst>
              <a:ext uri="{FF2B5EF4-FFF2-40B4-BE49-F238E27FC236}">
                <a16:creationId xmlns:a16="http://schemas.microsoft.com/office/drawing/2014/main" id="{1ECD53A9-96BE-4EA5-81FA-DD64D4877B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250788" y="648367"/>
            <a:ext cx="1117204" cy="223458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a:extLst>
              <a:ext uri="{FF2B5EF4-FFF2-40B4-BE49-F238E27FC236}">
                <a16:creationId xmlns:a16="http://schemas.microsoft.com/office/drawing/2014/main" id="{1B138906-A6E8-40DE-A19C-94FDAD9FD5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62863" y="648367"/>
            <a:ext cx="1117202" cy="223458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Content Placeholder 7">
            <a:extLst>
              <a:ext uri="{FF2B5EF4-FFF2-40B4-BE49-F238E27FC236}">
                <a16:creationId xmlns:a16="http://schemas.microsoft.com/office/drawing/2014/main" id="{9E137AF1-10C6-4B6C-95EE-15BDE782AB5A}"/>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9264621" y="317920"/>
            <a:ext cx="2344737" cy="2707832"/>
          </a:xfrm>
          <a:prstGeom prst="rect">
            <a:avLst/>
          </a:prstGeom>
          <a:noFill/>
          <a:ln w="19050">
            <a:solidFill>
              <a:schemeClr val="tx1"/>
            </a:solidFill>
          </a:ln>
        </p:spPr>
      </p:pic>
      <p:grpSp>
        <p:nvGrpSpPr>
          <p:cNvPr id="14" name="Group 13">
            <a:extLst>
              <a:ext uri="{FF2B5EF4-FFF2-40B4-BE49-F238E27FC236}">
                <a16:creationId xmlns:a16="http://schemas.microsoft.com/office/drawing/2014/main" id="{943815E8-43E8-4E10-A8B4-486ECA3DF268}"/>
              </a:ext>
            </a:extLst>
          </p:cNvPr>
          <p:cNvGrpSpPr>
            <a:grpSpLocks noChangeAspect="1"/>
          </p:cNvGrpSpPr>
          <p:nvPr/>
        </p:nvGrpSpPr>
        <p:grpSpPr>
          <a:xfrm rot="10800000" flipH="1" flipV="1">
            <a:off x="6324835" y="3724145"/>
            <a:ext cx="2155228" cy="1993457"/>
            <a:chOff x="2456897" y="16636436"/>
            <a:chExt cx="3352800" cy="3243273"/>
          </a:xfrm>
        </p:grpSpPr>
        <p:pic>
          <p:nvPicPr>
            <p:cNvPr id="15" name="Picture 3">
              <a:extLst>
                <a:ext uri="{FF2B5EF4-FFF2-40B4-BE49-F238E27FC236}">
                  <a16:creationId xmlns:a16="http://schemas.microsoft.com/office/drawing/2014/main" id="{EF0E728E-F20E-4AE9-894B-F35A901FD5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6897" y="16636436"/>
              <a:ext cx="1828800" cy="324168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4">
              <a:extLst>
                <a:ext uri="{FF2B5EF4-FFF2-40B4-BE49-F238E27FC236}">
                  <a16:creationId xmlns:a16="http://schemas.microsoft.com/office/drawing/2014/main" id="{102B954C-F36D-44EC-AFE7-AE86D34701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0897" y="16638023"/>
              <a:ext cx="1828800" cy="324168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FFCDBD2-5DE1-47CE-9795-F331905ECFB4}"/>
                  </a:ext>
                </a:extLst>
              </p:cNvPr>
              <p:cNvSpPr txBox="1"/>
              <p:nvPr/>
            </p:nvSpPr>
            <p:spPr>
              <a:xfrm>
                <a:off x="582642" y="1457425"/>
                <a:ext cx="5536835" cy="4801314"/>
              </a:xfrm>
              <a:prstGeom prst="rect">
                <a:avLst/>
              </a:prstGeom>
              <a:noFill/>
            </p:spPr>
            <p:txBody>
              <a:bodyPr wrap="square" rtlCol="0">
                <a:spAutoFit/>
              </a:bodyPr>
              <a:lstStyle/>
              <a:p>
                <a:pPr marL="285750" indent="-285750">
                  <a:buFont typeface="Arial" panose="020B0604020202020204" pitchFamily="34" charset="0"/>
                  <a:buChar char="•"/>
                </a:pPr>
                <a:r>
                  <a:rPr lang="en-CA" dirty="0"/>
                  <a:t>Designed and build two coax cavities, QWR and HWR, with a similar purpose &amp; size as a 1.3GHz single cell cavity. </a:t>
                </a:r>
              </a:p>
              <a:p>
                <a:pPr marL="285750" indent="-285750">
                  <a:buFont typeface="Arial" panose="020B0604020202020204" pitchFamily="34" charset="0"/>
                  <a:buChar char="•"/>
                </a:pPr>
                <a:r>
                  <a:rPr lang="en-CA" dirty="0"/>
                  <a:t>No beam ports on cavity, simplifying geometry.</a:t>
                </a:r>
              </a:p>
              <a:p>
                <a:pPr marL="285750" indent="-285750">
                  <a:buFont typeface="Arial" panose="020B0604020202020204" pitchFamily="34" charset="0"/>
                  <a:buChar char="•"/>
                </a:pPr>
                <a:r>
                  <a:rPr lang="en-CA" dirty="0"/>
                  <a:t>RRR grade Nb for cavity walls, reactor grade for ports/bottom plate (QWR), </a:t>
                </a:r>
              </a:p>
              <a:p>
                <a:pPr marL="285750" indent="-285750">
                  <a:buFont typeface="Arial" panose="020B0604020202020204" pitchFamily="34" charset="0"/>
                  <a:buChar char="•"/>
                </a:pPr>
                <a:r>
                  <a:rPr lang="en-CA" dirty="0"/>
                  <a:t>No </a:t>
                </a:r>
                <a:r>
                  <a:rPr lang="en-CA" dirty="0" err="1"/>
                  <a:t>NbTi</a:t>
                </a:r>
                <a:r>
                  <a:rPr lang="en-CA" dirty="0"/>
                  <a:t> -&gt; less sources of contamination. </a:t>
                </a:r>
              </a:p>
              <a:p>
                <a:pPr marL="285750" indent="-285750">
                  <a:buFont typeface="Arial" panose="020B0604020202020204" pitchFamily="34" charset="0"/>
                  <a:buChar char="•"/>
                </a:pPr>
                <a:r>
                  <a:rPr lang="en-CA" dirty="0"/>
                  <a:t>More details in: </a:t>
                </a:r>
                <a:r>
                  <a:rPr lang="en-US" dirty="0">
                    <a:hlinkClick r:id="rId8"/>
                  </a:rPr>
                  <a:t>Phys. Rev. Accel. Beams 23, 122001</a:t>
                </a:r>
                <a:endParaRPr lang="en-CA" dirty="0"/>
              </a:p>
              <a:p>
                <a:endParaRPr lang="en-CA" dirty="0"/>
              </a:p>
              <a:p>
                <a:pPr marL="285750" indent="-285750">
                  <a:buFont typeface="Arial" panose="020B0604020202020204" pitchFamily="34" charset="0"/>
                  <a:buChar char="•"/>
                </a:pPr>
                <a:r>
                  <a:rPr lang="en-CA" dirty="0"/>
                  <a:t>Some notes:</a:t>
                </a:r>
              </a:p>
              <a:p>
                <a:pPr marL="742950" lvl="1" indent="-285750">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𝑠</m:t>
                        </m:r>
                        <m:r>
                          <a:rPr lang="en-US" b="0" i="1" smtClean="0">
                            <a:latin typeface="Cambria Math" panose="02040503050406030204" pitchFamily="18" charset="0"/>
                          </a:rPr>
                          <m:t> </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𝐵𝐶𝑆</m:t>
                        </m:r>
                      </m:sub>
                    </m:sSub>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𝑅𝑒𝑠</m:t>
                        </m:r>
                      </m:sub>
                    </m:sSub>
                    <m:r>
                      <a:rPr lang="en-US" b="0" i="1" smtClean="0">
                        <a:latin typeface="Cambria Math" panose="02040503050406030204" pitchFamily="18" charset="0"/>
                      </a:rPr>
                      <m:t>)</m:t>
                    </m:r>
                  </m:oMath>
                </a14:m>
                <a:r>
                  <a:rPr lang="en-CA" dirty="0"/>
                  <a:t> is field distribution corrected (see </a:t>
                </a:r>
                <a:r>
                  <a:rPr lang="en-CA" dirty="0">
                    <a:hlinkClick r:id="rId9"/>
                  </a:rPr>
                  <a:t>Delayen et al</a:t>
                </a:r>
                <a:r>
                  <a:rPr lang="en-CA" dirty="0"/>
                  <a:t>.), better comparable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𝑠</m:t>
                        </m:r>
                      </m:sub>
                    </m:sSub>
                    <m:r>
                      <a:rPr lang="en-US" b="0" i="1" smtClean="0">
                        <a:latin typeface="Cambria Math" panose="02040503050406030204" pitchFamily="18" charset="0"/>
                      </a:rPr>
                      <m:t>=</m:t>
                    </m:r>
                    <m:r>
                      <a:rPr lang="en-US" b="0" i="1" smtClean="0">
                        <a:latin typeface="Cambria Math" panose="02040503050406030204" pitchFamily="18" charset="0"/>
                      </a:rPr>
                      <m:t>𝐺</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0</m:t>
                        </m:r>
                      </m:sub>
                    </m:sSub>
                  </m:oMath>
                </a14:m>
                <a:r>
                  <a:rPr lang="en-CA" dirty="0"/>
                  <a:t> from elliptical cavities.</a:t>
                </a:r>
              </a:p>
              <a:p>
                <a:pPr marL="742950" lvl="1" indent="-285750">
                  <a:buFont typeface="Arial" panose="020B0604020202020204" pitchFamily="34" charset="0"/>
                  <a:buChar char="•"/>
                </a:pPr>
                <a:r>
                  <a:rPr lang="en-CA" dirty="0"/>
                  <a:t>All data shown is with external magnetic field compensated to </a:t>
                </a:r>
                <a14:m>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𝑒𝑥𝑡</m:t>
                            </m:r>
                          </m:sub>
                        </m:sSub>
                      </m:e>
                    </m:d>
                    <m:r>
                      <a:rPr lang="en-US" b="0" i="1" smtClean="0">
                        <a:latin typeface="Cambria Math" panose="02040503050406030204" pitchFamily="18" charset="0"/>
                      </a:rPr>
                      <m:t>&lt;0.</m:t>
                    </m:r>
                    <m:r>
                      <a:rPr lang="en-CA" b="0" i="1" smtClean="0">
                        <a:latin typeface="Cambria Math" panose="02040503050406030204" pitchFamily="18" charset="0"/>
                      </a:rPr>
                      <m:t>5</m:t>
                    </m:r>
                    <m:r>
                      <a:rPr lang="en-US" b="0" i="1" smtClean="0">
                        <a:latin typeface="Cambria Math" panose="02040503050406030204" pitchFamily="18" charset="0"/>
                      </a:rPr>
                      <m:t>𝜇</m:t>
                    </m:r>
                    <m:r>
                      <a:rPr lang="en-US" b="0" i="1" smtClean="0">
                        <a:latin typeface="Cambria Math" panose="02040503050406030204" pitchFamily="18" charset="0"/>
                      </a:rPr>
                      <m:t>𝑇</m:t>
                    </m:r>
                  </m:oMath>
                </a14:m>
                <a:r>
                  <a:rPr lang="en-CA" dirty="0"/>
                  <a:t>, unless otherwise stated.</a:t>
                </a:r>
              </a:p>
              <a:p>
                <a:endParaRPr lang="en-CA" dirty="0"/>
              </a:p>
            </p:txBody>
          </p:sp>
        </mc:Choice>
        <mc:Fallback xmlns="">
          <p:sp>
            <p:nvSpPr>
              <p:cNvPr id="19" name="TextBox 18">
                <a:extLst>
                  <a:ext uri="{FF2B5EF4-FFF2-40B4-BE49-F238E27FC236}">
                    <a16:creationId xmlns:a16="http://schemas.microsoft.com/office/drawing/2014/main" id="{3FFCDBD2-5DE1-47CE-9795-F331905ECFB4}"/>
                  </a:ext>
                </a:extLst>
              </p:cNvPr>
              <p:cNvSpPr txBox="1">
                <a:spLocks noRot="1" noChangeAspect="1" noMove="1" noResize="1" noEditPoints="1" noAdjustHandles="1" noChangeArrowheads="1" noChangeShapeType="1" noTextEdit="1"/>
              </p:cNvSpPr>
              <p:nvPr/>
            </p:nvSpPr>
            <p:spPr>
              <a:xfrm>
                <a:off x="582642" y="1457425"/>
                <a:ext cx="5536835" cy="4801314"/>
              </a:xfrm>
              <a:prstGeom prst="rect">
                <a:avLst/>
              </a:prstGeom>
              <a:blipFill>
                <a:blip r:embed="rId10"/>
                <a:stretch>
                  <a:fillRect l="-771" t="-635" r="-771"/>
                </a:stretch>
              </a:blipFill>
            </p:spPr>
            <p:txBody>
              <a:bodyPr/>
              <a:lstStyle/>
              <a:p>
                <a:r>
                  <a:rPr lang="en-CA">
                    <a:noFill/>
                  </a:rPr>
                  <a:t> </a:t>
                </a:r>
              </a:p>
            </p:txBody>
          </p:sp>
        </mc:Fallback>
      </mc:AlternateContent>
      <p:grpSp>
        <p:nvGrpSpPr>
          <p:cNvPr id="20" name="Group 19">
            <a:extLst>
              <a:ext uri="{FF2B5EF4-FFF2-40B4-BE49-F238E27FC236}">
                <a16:creationId xmlns:a16="http://schemas.microsoft.com/office/drawing/2014/main" id="{6E89D4E7-CE95-4FAE-A669-AAAC076F99D7}"/>
              </a:ext>
            </a:extLst>
          </p:cNvPr>
          <p:cNvGrpSpPr>
            <a:grpSpLocks noChangeAspect="1"/>
          </p:cNvGrpSpPr>
          <p:nvPr/>
        </p:nvGrpSpPr>
        <p:grpSpPr>
          <a:xfrm rot="10800000" flipH="1" flipV="1">
            <a:off x="8741083" y="3724145"/>
            <a:ext cx="3316325" cy="1989076"/>
            <a:chOff x="1410650" y="20096119"/>
            <a:chExt cx="5167898" cy="3241686"/>
          </a:xfrm>
        </p:grpSpPr>
        <p:pic>
          <p:nvPicPr>
            <p:cNvPr id="21" name="Picture 8">
              <a:extLst>
                <a:ext uri="{FF2B5EF4-FFF2-40B4-BE49-F238E27FC236}">
                  <a16:creationId xmlns:a16="http://schemas.microsoft.com/office/drawing/2014/main" id="{CBB22542-758E-4833-AAC0-6D28FA7371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0650" y="20096119"/>
              <a:ext cx="1828800" cy="324168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9">
              <a:extLst>
                <a:ext uri="{FF2B5EF4-FFF2-40B4-BE49-F238E27FC236}">
                  <a16:creationId xmlns:a16="http://schemas.microsoft.com/office/drawing/2014/main" id="{36B3A9A9-FCFB-4DBC-BCF7-CF3AE66FA7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80199" y="20096119"/>
              <a:ext cx="1828800" cy="324168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10">
              <a:extLst>
                <a:ext uri="{FF2B5EF4-FFF2-40B4-BE49-F238E27FC236}">
                  <a16:creationId xmlns:a16="http://schemas.microsoft.com/office/drawing/2014/main" id="{AC2BFF3E-0D47-46BB-810C-021CD48A69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49748" y="20096119"/>
              <a:ext cx="1828800" cy="324168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Date Placeholder 2">
            <a:extLst>
              <a:ext uri="{FF2B5EF4-FFF2-40B4-BE49-F238E27FC236}">
                <a16:creationId xmlns:a16="http://schemas.microsoft.com/office/drawing/2014/main" id="{B8548201-A6B8-41D2-9469-DA414C4CE7C1}"/>
              </a:ext>
            </a:extLst>
          </p:cNvPr>
          <p:cNvSpPr>
            <a:spLocks noGrp="1"/>
          </p:cNvSpPr>
          <p:nvPr>
            <p:ph type="dt" sz="half" idx="10"/>
          </p:nvPr>
        </p:nvSpPr>
        <p:spPr/>
        <p:txBody>
          <a:bodyPr/>
          <a:lstStyle/>
          <a:p>
            <a:fld id="{94D72EE5-F1E9-47F1-8E50-ECE8FF6835D8}" type="datetime1">
              <a:rPr lang="en-US" smtClean="0"/>
              <a:t>10/12/2022</a:t>
            </a:fld>
            <a:endParaRPr lang="en-CA"/>
          </a:p>
        </p:txBody>
      </p:sp>
      <p:sp>
        <p:nvSpPr>
          <p:cNvPr id="25" name="Footer Placeholder 24">
            <a:extLst>
              <a:ext uri="{FF2B5EF4-FFF2-40B4-BE49-F238E27FC236}">
                <a16:creationId xmlns:a16="http://schemas.microsoft.com/office/drawing/2014/main" id="{F4131C30-AAE8-4B6C-975E-2F372F573B82}"/>
              </a:ext>
            </a:extLst>
          </p:cNvPr>
          <p:cNvSpPr>
            <a:spLocks noGrp="1"/>
          </p:cNvSpPr>
          <p:nvPr>
            <p:ph type="ftr" sz="quarter" idx="11"/>
          </p:nvPr>
        </p:nvSpPr>
        <p:spPr/>
        <p:txBody>
          <a:bodyPr/>
          <a:lstStyle/>
          <a:p>
            <a:r>
              <a:rPr lang="en-CA"/>
              <a:t>Philipp Kolb – TTC 2022</a:t>
            </a:r>
          </a:p>
        </p:txBody>
      </p:sp>
      <p:cxnSp>
        <p:nvCxnSpPr>
          <p:cNvPr id="27" name="Straight Arrow Connector 26">
            <a:extLst>
              <a:ext uri="{FF2B5EF4-FFF2-40B4-BE49-F238E27FC236}">
                <a16:creationId xmlns:a16="http://schemas.microsoft.com/office/drawing/2014/main" id="{4DBD4A57-7D2E-4CE1-8198-ECE94B6789D6}"/>
              </a:ext>
            </a:extLst>
          </p:cNvPr>
          <p:cNvCxnSpPr>
            <a:cxnSpLocks/>
          </p:cNvCxnSpPr>
          <p:nvPr/>
        </p:nvCxnSpPr>
        <p:spPr>
          <a:xfrm>
            <a:off x="9312246" y="530424"/>
            <a:ext cx="0" cy="23050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773081C-C33B-456D-9EE9-9E9EBE569CE7}"/>
              </a:ext>
            </a:extLst>
          </p:cNvPr>
          <p:cNvCxnSpPr>
            <a:cxnSpLocks/>
          </p:cNvCxnSpPr>
          <p:nvPr/>
        </p:nvCxnSpPr>
        <p:spPr>
          <a:xfrm flipH="1">
            <a:off x="9381131" y="2425677"/>
            <a:ext cx="9120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5A39335-AE7E-45D4-AE20-94F52672D94F}"/>
              </a:ext>
            </a:extLst>
          </p:cNvPr>
          <p:cNvSpPr txBox="1"/>
          <p:nvPr/>
        </p:nvSpPr>
        <p:spPr>
          <a:xfrm rot="16200000">
            <a:off x="8877545" y="971871"/>
            <a:ext cx="585417" cy="307777"/>
          </a:xfrm>
          <a:prstGeom prst="rect">
            <a:avLst/>
          </a:prstGeom>
          <a:noFill/>
        </p:spPr>
        <p:txBody>
          <a:bodyPr wrap="none" rtlCol="0">
            <a:spAutoFit/>
          </a:bodyPr>
          <a:lstStyle/>
          <a:p>
            <a:r>
              <a:rPr lang="en-CA" sz="1400"/>
              <a:t>40cm</a:t>
            </a:r>
          </a:p>
        </p:txBody>
      </p:sp>
      <p:sp>
        <p:nvSpPr>
          <p:cNvPr id="32" name="TextBox 31">
            <a:extLst>
              <a:ext uri="{FF2B5EF4-FFF2-40B4-BE49-F238E27FC236}">
                <a16:creationId xmlns:a16="http://schemas.microsoft.com/office/drawing/2014/main" id="{013B7A90-9CEA-4B15-BA34-59C9DEDFA00A}"/>
              </a:ext>
            </a:extLst>
          </p:cNvPr>
          <p:cNvSpPr txBox="1"/>
          <p:nvPr/>
        </p:nvSpPr>
        <p:spPr>
          <a:xfrm>
            <a:off x="9502368" y="2378052"/>
            <a:ext cx="585417" cy="307777"/>
          </a:xfrm>
          <a:prstGeom prst="rect">
            <a:avLst/>
          </a:prstGeom>
          <a:noFill/>
        </p:spPr>
        <p:txBody>
          <a:bodyPr wrap="none" rtlCol="0">
            <a:spAutoFit/>
          </a:bodyPr>
          <a:lstStyle/>
          <a:p>
            <a:r>
              <a:rPr lang="en-CA" sz="1400"/>
              <a:t>20cm</a:t>
            </a:r>
          </a:p>
        </p:txBody>
      </p:sp>
      <p:sp>
        <p:nvSpPr>
          <p:cNvPr id="4" name="TextBox 3">
            <a:extLst>
              <a:ext uri="{FF2B5EF4-FFF2-40B4-BE49-F238E27FC236}">
                <a16:creationId xmlns:a16="http://schemas.microsoft.com/office/drawing/2014/main" id="{9BEB380A-1771-42A8-A653-D918620D4638}"/>
              </a:ext>
            </a:extLst>
          </p:cNvPr>
          <p:cNvSpPr txBox="1"/>
          <p:nvPr/>
        </p:nvSpPr>
        <p:spPr>
          <a:xfrm>
            <a:off x="6401798" y="5713221"/>
            <a:ext cx="968535" cy="369332"/>
          </a:xfrm>
          <a:prstGeom prst="rect">
            <a:avLst/>
          </a:prstGeom>
          <a:noFill/>
        </p:spPr>
        <p:txBody>
          <a:bodyPr wrap="none" rtlCol="0">
            <a:spAutoFit/>
          </a:bodyPr>
          <a:lstStyle/>
          <a:p>
            <a:r>
              <a:rPr lang="en-CA"/>
              <a:t>217MHz</a:t>
            </a:r>
          </a:p>
        </p:txBody>
      </p:sp>
      <p:sp>
        <p:nvSpPr>
          <p:cNvPr id="29" name="TextBox 28">
            <a:extLst>
              <a:ext uri="{FF2B5EF4-FFF2-40B4-BE49-F238E27FC236}">
                <a16:creationId xmlns:a16="http://schemas.microsoft.com/office/drawing/2014/main" id="{4F7B1D95-A536-4ACC-BCE6-5834486F1C33}"/>
              </a:ext>
            </a:extLst>
          </p:cNvPr>
          <p:cNvSpPr txBox="1"/>
          <p:nvPr/>
        </p:nvSpPr>
        <p:spPr>
          <a:xfrm>
            <a:off x="7408007" y="5713221"/>
            <a:ext cx="968535" cy="369332"/>
          </a:xfrm>
          <a:prstGeom prst="rect">
            <a:avLst/>
          </a:prstGeom>
          <a:noFill/>
        </p:spPr>
        <p:txBody>
          <a:bodyPr wrap="none" rtlCol="0">
            <a:spAutoFit/>
          </a:bodyPr>
          <a:lstStyle/>
          <a:p>
            <a:r>
              <a:rPr lang="en-CA"/>
              <a:t>648MHz</a:t>
            </a:r>
          </a:p>
        </p:txBody>
      </p:sp>
      <p:sp>
        <p:nvSpPr>
          <p:cNvPr id="30" name="TextBox 29">
            <a:extLst>
              <a:ext uri="{FF2B5EF4-FFF2-40B4-BE49-F238E27FC236}">
                <a16:creationId xmlns:a16="http://schemas.microsoft.com/office/drawing/2014/main" id="{1A8330CF-0151-4C05-A2B2-9F53326627B9}"/>
              </a:ext>
            </a:extLst>
          </p:cNvPr>
          <p:cNvSpPr txBox="1"/>
          <p:nvPr/>
        </p:nvSpPr>
        <p:spPr>
          <a:xfrm>
            <a:off x="8838967" y="5713221"/>
            <a:ext cx="968535" cy="369332"/>
          </a:xfrm>
          <a:prstGeom prst="rect">
            <a:avLst/>
          </a:prstGeom>
          <a:noFill/>
        </p:spPr>
        <p:txBody>
          <a:bodyPr wrap="none" rtlCol="0">
            <a:spAutoFit/>
          </a:bodyPr>
          <a:lstStyle/>
          <a:p>
            <a:r>
              <a:rPr lang="en-CA"/>
              <a:t>389MHz</a:t>
            </a:r>
          </a:p>
        </p:txBody>
      </p:sp>
      <p:sp>
        <p:nvSpPr>
          <p:cNvPr id="33" name="TextBox 32">
            <a:extLst>
              <a:ext uri="{FF2B5EF4-FFF2-40B4-BE49-F238E27FC236}">
                <a16:creationId xmlns:a16="http://schemas.microsoft.com/office/drawing/2014/main" id="{29185E32-BB2B-4B92-AC68-3A74B7E85EB4}"/>
              </a:ext>
            </a:extLst>
          </p:cNvPr>
          <p:cNvSpPr txBox="1"/>
          <p:nvPr/>
        </p:nvSpPr>
        <p:spPr>
          <a:xfrm>
            <a:off x="9912823" y="5713221"/>
            <a:ext cx="968535" cy="369332"/>
          </a:xfrm>
          <a:prstGeom prst="rect">
            <a:avLst/>
          </a:prstGeom>
          <a:noFill/>
        </p:spPr>
        <p:txBody>
          <a:bodyPr wrap="none" rtlCol="0">
            <a:spAutoFit/>
          </a:bodyPr>
          <a:lstStyle/>
          <a:p>
            <a:r>
              <a:rPr lang="en-CA"/>
              <a:t>778MHz</a:t>
            </a:r>
          </a:p>
        </p:txBody>
      </p:sp>
      <p:sp>
        <p:nvSpPr>
          <p:cNvPr id="34" name="TextBox 33">
            <a:extLst>
              <a:ext uri="{FF2B5EF4-FFF2-40B4-BE49-F238E27FC236}">
                <a16:creationId xmlns:a16="http://schemas.microsoft.com/office/drawing/2014/main" id="{038F1D7A-A830-4E08-B501-3E11B9CA2EF9}"/>
              </a:ext>
            </a:extLst>
          </p:cNvPr>
          <p:cNvSpPr txBox="1"/>
          <p:nvPr/>
        </p:nvSpPr>
        <p:spPr>
          <a:xfrm>
            <a:off x="10927845" y="5713221"/>
            <a:ext cx="1085554" cy="369332"/>
          </a:xfrm>
          <a:prstGeom prst="rect">
            <a:avLst/>
          </a:prstGeom>
          <a:noFill/>
        </p:spPr>
        <p:txBody>
          <a:bodyPr wrap="none" rtlCol="0">
            <a:spAutoFit/>
          </a:bodyPr>
          <a:lstStyle/>
          <a:p>
            <a:r>
              <a:rPr lang="en-CA"/>
              <a:t>1166MHz</a:t>
            </a:r>
          </a:p>
        </p:txBody>
      </p:sp>
    </p:spTree>
    <p:extLst>
      <p:ext uri="{BB962C8B-B14F-4D97-AF65-F5344CB8AC3E}">
        <p14:creationId xmlns:p14="http://schemas.microsoft.com/office/powerpoint/2010/main" val="2653204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FE027-036D-4AB1-8DF6-FCF286B38738}"/>
              </a:ext>
            </a:extLst>
          </p:cNvPr>
          <p:cNvSpPr>
            <a:spLocks noGrp="1"/>
          </p:cNvSpPr>
          <p:nvPr>
            <p:ph type="title"/>
          </p:nvPr>
        </p:nvSpPr>
        <p:spPr/>
        <p:txBody>
          <a:bodyPr/>
          <a:lstStyle/>
          <a:p>
            <a:r>
              <a:rPr lang="en-US" dirty="0"/>
              <a:t>Mid T bake  - 250 to 400</a:t>
            </a:r>
            <a:r>
              <a:rPr lang="en-CA" dirty="0"/>
              <a:t>°</a:t>
            </a:r>
            <a:r>
              <a:rPr lang="en-US" dirty="0"/>
              <a:t>C </a:t>
            </a:r>
            <a:endParaRPr lang="en-CA"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91A57C-78BA-4B35-BE25-D16D0B6C01EA}"/>
                  </a:ext>
                </a:extLst>
              </p:cNvPr>
              <p:cNvSpPr>
                <a:spLocks noGrp="1"/>
              </p:cNvSpPr>
              <p:nvPr>
                <p:ph idx="1"/>
              </p:nvPr>
            </p:nvSpPr>
            <p:spPr>
              <a:xfrm>
                <a:off x="838199" y="1825625"/>
                <a:ext cx="7013540" cy="4351338"/>
              </a:xfrm>
            </p:spPr>
            <p:txBody>
              <a:bodyPr>
                <a:normAutofit/>
              </a:bodyPr>
              <a:lstStyle/>
              <a:p>
                <a:r>
                  <a:rPr lang="en-US" sz="2400" dirty="0"/>
                  <a:t>Mid T bakes between 250 and 400</a:t>
                </a:r>
                <a:r>
                  <a:rPr lang="en-CA" sz="2400" dirty="0"/>
                  <a:t> °</a:t>
                </a:r>
                <a:r>
                  <a:rPr lang="en-US" sz="2400" dirty="0"/>
                  <a:t>C on </a:t>
                </a:r>
                <a:r>
                  <a:rPr lang="en-US" sz="2400" dirty="0" err="1"/>
                  <a:t>EP’ed</a:t>
                </a:r>
                <a:r>
                  <a:rPr lang="en-US" sz="2400" dirty="0"/>
                  <a:t> elliptical 1.3GHz cavities have been shown to increase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0</m:t>
                        </m:r>
                      </m:sub>
                    </m:sSub>
                  </m:oMath>
                </a14:m>
                <a:r>
                  <a:rPr lang="en-CA" sz="2400" dirty="0"/>
                  <a:t> with rising RF field. </a:t>
                </a:r>
              </a:p>
              <a:p>
                <a:r>
                  <a:rPr lang="en-CA" sz="2400" dirty="0"/>
                  <a:t>Rise in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0</m:t>
                        </m:r>
                      </m:sub>
                    </m:sSub>
                  </m:oMath>
                </a14:m>
                <a:r>
                  <a:rPr lang="en-CA" sz="2400" dirty="0"/>
                  <a:t> is attributed to a decrease in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𝐵𝐶𝑆</m:t>
                        </m:r>
                      </m:sub>
                    </m:sSub>
                  </m:oMath>
                </a14:m>
                <a:r>
                  <a:rPr lang="en-CA" sz="2400" dirty="0"/>
                  <a:t> with low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𝑅𝑒𝑠</m:t>
                        </m:r>
                      </m:sub>
                    </m:sSub>
                  </m:oMath>
                </a14:m>
                <a:r>
                  <a:rPr lang="en-CA" sz="2400" dirty="0"/>
                  <a:t>.</a:t>
                </a:r>
              </a:p>
              <a:p>
                <a:r>
                  <a:rPr lang="en-CA" sz="2400" dirty="0"/>
                  <a:t>Very promising heat treatment for heavy ion accelerators like the ISAC-II LINAC at TRIUMF, operating at 4K where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𝐵𝐶𝑆</m:t>
                        </m:r>
                      </m:sub>
                    </m:sSub>
                  </m:oMath>
                </a14:m>
                <a:r>
                  <a:rPr lang="en-CA" sz="2400" dirty="0"/>
                  <a:t> is typically dominant. </a:t>
                </a:r>
              </a:p>
            </p:txBody>
          </p:sp>
        </mc:Choice>
        <mc:Fallback xmlns="">
          <p:sp>
            <p:nvSpPr>
              <p:cNvPr id="3" name="Content Placeholder 2">
                <a:extLst>
                  <a:ext uri="{FF2B5EF4-FFF2-40B4-BE49-F238E27FC236}">
                    <a16:creationId xmlns:a16="http://schemas.microsoft.com/office/drawing/2014/main" id="{1C91A57C-78BA-4B35-BE25-D16D0B6C01EA}"/>
                  </a:ext>
                </a:extLst>
              </p:cNvPr>
              <p:cNvSpPr>
                <a:spLocks noGrp="1" noRot="1" noChangeAspect="1" noMove="1" noResize="1" noEditPoints="1" noAdjustHandles="1" noChangeArrowheads="1" noChangeShapeType="1" noTextEdit="1"/>
              </p:cNvSpPr>
              <p:nvPr>
                <p:ph idx="1"/>
              </p:nvPr>
            </p:nvSpPr>
            <p:spPr>
              <a:xfrm>
                <a:off x="838199" y="1825625"/>
                <a:ext cx="7013540" cy="4351338"/>
              </a:xfrm>
              <a:blipFill>
                <a:blip r:embed="rId3"/>
                <a:stretch>
                  <a:fillRect l="-1129" t="-196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84279B5-58DA-431C-BB53-3CFA94A4E929}"/>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8387580D-38BD-41A7-B14C-B77DEC38B8A6}"/>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3B99EADA-C172-44C9-90F6-FD13CB9DFA28}"/>
              </a:ext>
            </a:extLst>
          </p:cNvPr>
          <p:cNvSpPr>
            <a:spLocks noGrp="1"/>
          </p:cNvSpPr>
          <p:nvPr>
            <p:ph type="sldNum" sz="quarter" idx="12"/>
          </p:nvPr>
        </p:nvSpPr>
        <p:spPr/>
        <p:txBody>
          <a:bodyPr/>
          <a:lstStyle/>
          <a:p>
            <a:fld id="{4B5EFF41-8465-437F-BEE2-B86181D6AD03}" type="slidenum">
              <a:rPr lang="en-CA" smtClean="0"/>
              <a:t>6</a:t>
            </a:fld>
            <a:endParaRPr lang="en-CA"/>
          </a:p>
        </p:txBody>
      </p:sp>
      <p:grpSp>
        <p:nvGrpSpPr>
          <p:cNvPr id="9" name="Group 8">
            <a:extLst>
              <a:ext uri="{FF2B5EF4-FFF2-40B4-BE49-F238E27FC236}">
                <a16:creationId xmlns:a16="http://schemas.microsoft.com/office/drawing/2014/main" id="{12479672-5E7B-478D-92E8-1CC12AEAB138}"/>
              </a:ext>
            </a:extLst>
          </p:cNvPr>
          <p:cNvGrpSpPr/>
          <p:nvPr/>
        </p:nvGrpSpPr>
        <p:grpSpPr>
          <a:xfrm>
            <a:off x="7686675" y="136523"/>
            <a:ext cx="3972463" cy="3206752"/>
            <a:chOff x="7371863" y="609430"/>
            <a:chExt cx="3925617" cy="3391864"/>
          </a:xfrm>
        </p:grpSpPr>
        <p:pic>
          <p:nvPicPr>
            <p:cNvPr id="7" name="Picture 6">
              <a:extLst>
                <a:ext uri="{FF2B5EF4-FFF2-40B4-BE49-F238E27FC236}">
                  <a16:creationId xmlns:a16="http://schemas.microsoft.com/office/drawing/2014/main" id="{0C16D802-3A91-4661-908A-A457DEC816A9}"/>
                </a:ext>
              </a:extLst>
            </p:cNvPr>
            <p:cNvPicPr>
              <a:picLocks noChangeAspect="1"/>
            </p:cNvPicPr>
            <p:nvPr/>
          </p:nvPicPr>
          <p:blipFill>
            <a:blip r:embed="rId4"/>
            <a:stretch>
              <a:fillRect/>
            </a:stretch>
          </p:blipFill>
          <p:spPr>
            <a:xfrm>
              <a:off x="7375115" y="609430"/>
              <a:ext cx="3922365" cy="3391864"/>
            </a:xfrm>
            <a:prstGeom prst="rect">
              <a:avLst/>
            </a:prstGeom>
          </p:spPr>
        </p:pic>
        <p:sp>
          <p:nvSpPr>
            <p:cNvPr id="8" name="TextBox 7">
              <a:extLst>
                <a:ext uri="{FF2B5EF4-FFF2-40B4-BE49-F238E27FC236}">
                  <a16:creationId xmlns:a16="http://schemas.microsoft.com/office/drawing/2014/main" id="{005441EF-FDBB-4F84-9694-D16622B5BD2A}"/>
                </a:ext>
              </a:extLst>
            </p:cNvPr>
            <p:cNvSpPr txBox="1"/>
            <p:nvPr/>
          </p:nvSpPr>
          <p:spPr>
            <a:xfrm>
              <a:off x="7371863" y="3693517"/>
              <a:ext cx="2477473" cy="307777"/>
            </a:xfrm>
            <a:prstGeom prst="rect">
              <a:avLst/>
            </a:prstGeom>
            <a:noFill/>
          </p:spPr>
          <p:txBody>
            <a:bodyPr wrap="none" rtlCol="0">
              <a:spAutoFit/>
            </a:bodyPr>
            <a:lstStyle/>
            <a:p>
              <a:r>
                <a:rPr lang="en-US" sz="1400"/>
                <a:t>H. Ito et al, </a:t>
              </a:r>
              <a:r>
                <a:rPr lang="en-CA" sz="1400"/>
                <a:t>arXiv:2101.11892v1</a:t>
              </a:r>
            </a:p>
          </p:txBody>
        </p:sp>
      </p:grpSp>
      <p:grpSp>
        <p:nvGrpSpPr>
          <p:cNvPr id="13" name="Group 12">
            <a:extLst>
              <a:ext uri="{FF2B5EF4-FFF2-40B4-BE49-F238E27FC236}">
                <a16:creationId xmlns:a16="http://schemas.microsoft.com/office/drawing/2014/main" id="{393FBDE0-DE52-42F7-A5FF-03EE8BB6F12E}"/>
              </a:ext>
            </a:extLst>
          </p:cNvPr>
          <p:cNvGrpSpPr/>
          <p:nvPr/>
        </p:nvGrpSpPr>
        <p:grpSpPr>
          <a:xfrm>
            <a:off x="7575514" y="3340161"/>
            <a:ext cx="4083624" cy="2995089"/>
            <a:chOff x="7851739" y="3750506"/>
            <a:chExt cx="3445741" cy="2580345"/>
          </a:xfrm>
        </p:grpSpPr>
        <p:pic>
          <p:nvPicPr>
            <p:cNvPr id="10" name="Picture 9">
              <a:extLst>
                <a:ext uri="{FF2B5EF4-FFF2-40B4-BE49-F238E27FC236}">
                  <a16:creationId xmlns:a16="http://schemas.microsoft.com/office/drawing/2014/main" id="{32E6EC67-3FF7-4E22-99C4-4792796275F2}"/>
                </a:ext>
              </a:extLst>
            </p:cNvPr>
            <p:cNvPicPr>
              <a:picLocks noChangeAspect="1"/>
            </p:cNvPicPr>
            <p:nvPr/>
          </p:nvPicPr>
          <p:blipFill>
            <a:blip r:embed="rId5"/>
            <a:stretch>
              <a:fillRect/>
            </a:stretch>
          </p:blipFill>
          <p:spPr>
            <a:xfrm>
              <a:off x="7943604" y="3750506"/>
              <a:ext cx="3353876" cy="2321914"/>
            </a:xfrm>
            <a:prstGeom prst="rect">
              <a:avLst/>
            </a:prstGeom>
          </p:spPr>
        </p:pic>
        <p:sp>
          <p:nvSpPr>
            <p:cNvPr id="11" name="TextBox 10">
              <a:extLst>
                <a:ext uri="{FF2B5EF4-FFF2-40B4-BE49-F238E27FC236}">
                  <a16:creationId xmlns:a16="http://schemas.microsoft.com/office/drawing/2014/main" id="{87F67A24-FD8F-48F4-AEDC-83DB85D76696}"/>
                </a:ext>
              </a:extLst>
            </p:cNvPr>
            <p:cNvSpPr txBox="1"/>
            <p:nvPr/>
          </p:nvSpPr>
          <p:spPr>
            <a:xfrm>
              <a:off x="7851739" y="6023074"/>
              <a:ext cx="2300373" cy="307777"/>
            </a:xfrm>
            <a:prstGeom prst="rect">
              <a:avLst/>
            </a:prstGeom>
            <a:noFill/>
          </p:spPr>
          <p:txBody>
            <a:bodyPr wrap="none" rtlCol="0">
              <a:spAutoFit/>
            </a:bodyPr>
            <a:lstStyle/>
            <a:p>
              <a:r>
                <a:rPr lang="en-US" sz="1400"/>
                <a:t>F. He et al, arXiv:2012.04817 </a:t>
              </a:r>
              <a:endParaRPr lang="en-CA" sz="1400"/>
            </a:p>
          </p:txBody>
        </p:sp>
      </p:grpSp>
      <p:sp>
        <p:nvSpPr>
          <p:cNvPr id="14" name="TextBox 13">
            <a:extLst>
              <a:ext uri="{FF2B5EF4-FFF2-40B4-BE49-F238E27FC236}">
                <a16:creationId xmlns:a16="http://schemas.microsoft.com/office/drawing/2014/main" id="{D6CDA449-E0C3-4FC6-828A-01AFD91E96C7}"/>
              </a:ext>
            </a:extLst>
          </p:cNvPr>
          <p:cNvSpPr txBox="1"/>
          <p:nvPr/>
        </p:nvSpPr>
        <p:spPr>
          <a:xfrm>
            <a:off x="2987462" y="2894008"/>
            <a:ext cx="6217076" cy="830997"/>
          </a:xfrm>
          <a:prstGeom prst="rect">
            <a:avLst/>
          </a:prstGeom>
          <a:solidFill>
            <a:srgbClr val="00B0F0"/>
          </a:solidFill>
          <a:ln w="28575">
            <a:solidFill>
              <a:schemeClr val="tx1"/>
            </a:solidFill>
          </a:ln>
        </p:spPr>
        <p:txBody>
          <a:bodyPr wrap="square" rtlCol="0">
            <a:spAutoFit/>
          </a:bodyPr>
          <a:lstStyle/>
          <a:p>
            <a:r>
              <a:rPr lang="en-CA" sz="2400"/>
              <a:t>Q: does this translate to </a:t>
            </a:r>
            <a:r>
              <a:rPr lang="en-CA" sz="2400" err="1"/>
              <a:t>BCP’ed</a:t>
            </a:r>
            <a:r>
              <a:rPr lang="en-CA" sz="2400"/>
              <a:t> cavities with low frequencies in a different geometry?</a:t>
            </a:r>
          </a:p>
        </p:txBody>
      </p:sp>
    </p:spTree>
    <p:extLst>
      <p:ext uri="{BB962C8B-B14F-4D97-AF65-F5344CB8AC3E}">
        <p14:creationId xmlns:p14="http://schemas.microsoft.com/office/powerpoint/2010/main" val="92202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19310-ABBC-68AC-7934-DA5A0A03CE20}"/>
              </a:ext>
            </a:extLst>
          </p:cNvPr>
          <p:cNvSpPr>
            <a:spLocks noGrp="1"/>
          </p:cNvSpPr>
          <p:nvPr>
            <p:ph type="title"/>
          </p:nvPr>
        </p:nvSpPr>
        <p:spPr/>
        <p:txBody>
          <a:bodyPr/>
          <a:lstStyle/>
          <a:p>
            <a:r>
              <a:rPr lang="en-CA"/>
              <a:t>Cavity Treatments Discussed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8380AE-AC07-F4E7-BAD6-FB9655F4F556}"/>
                  </a:ext>
                </a:extLst>
              </p:cNvPr>
              <p:cNvSpPr>
                <a:spLocks noGrp="1"/>
              </p:cNvSpPr>
              <p:nvPr>
                <p:ph idx="1"/>
              </p:nvPr>
            </p:nvSpPr>
            <p:spPr>
              <a:xfrm>
                <a:off x="838200" y="1825625"/>
                <a:ext cx="6123039" cy="4351338"/>
              </a:xfrm>
            </p:spPr>
            <p:txBody>
              <a:bodyPr>
                <a:normAutofit fontScale="92500" lnSpcReduction="10000"/>
              </a:bodyPr>
              <a:lstStyle/>
              <a:p>
                <a:r>
                  <a:rPr lang="en-CA" dirty="0"/>
                  <a:t>Baseline: </a:t>
                </a:r>
              </a:p>
              <a:p>
                <a:pPr lvl="1"/>
                <a:r>
                  <a:rPr lang="en-CA" dirty="0"/>
                  <a:t>800 °C for 5-6h for hydrogen degassing</a:t>
                </a:r>
              </a:p>
              <a:p>
                <a:pPr lvl="1"/>
                <a:r>
                  <a:rPr lang="en-CA" dirty="0"/>
                  <a:t>15</a:t>
                </a:r>
                <a14:m>
                  <m:oMath xmlns:m="http://schemas.openxmlformats.org/officeDocument/2006/math">
                    <m:r>
                      <a:rPr lang="en-CA" b="0" i="1" smtClean="0">
                        <a:latin typeface="Cambria Math" panose="02040503050406030204" pitchFamily="18" charset="0"/>
                      </a:rPr>
                      <m:t>𝜇</m:t>
                    </m:r>
                  </m:oMath>
                </a14:m>
                <a:r>
                  <a:rPr lang="en-CA" dirty="0"/>
                  <a:t>m flash BCP</a:t>
                </a:r>
              </a:p>
              <a:p>
                <a:r>
                  <a:rPr lang="en-CA" dirty="0"/>
                  <a:t>120 °C/48h:</a:t>
                </a:r>
              </a:p>
              <a:p>
                <a:pPr lvl="1"/>
                <a:r>
                  <a:rPr lang="en-CA" dirty="0"/>
                  <a:t>Baseline + In-situ bake for 48h inside cryostat – no air exposure before measurement</a:t>
                </a:r>
              </a:p>
              <a:p>
                <a:r>
                  <a:rPr lang="en-CA" dirty="0"/>
                  <a:t>Mid-T bakes - 400(300) °C/3h</a:t>
                </a:r>
              </a:p>
              <a:p>
                <a:pPr lvl="1"/>
                <a:r>
                  <a:rPr lang="en-CA" dirty="0"/>
                  <a:t>Surface reset with 15</a:t>
                </a:r>
                <a14:m>
                  <m:oMath xmlns:m="http://schemas.openxmlformats.org/officeDocument/2006/math">
                    <m:r>
                      <a:rPr lang="en-CA" b="0" i="1" smtClean="0">
                        <a:latin typeface="Cambria Math" panose="02040503050406030204" pitchFamily="18" charset="0"/>
                      </a:rPr>
                      <m:t>𝜇</m:t>
                    </m:r>
                    <m:r>
                      <a:rPr lang="en-CA" b="0" i="1" smtClean="0">
                        <a:latin typeface="Cambria Math" panose="02040503050406030204" pitchFamily="18" charset="0"/>
                      </a:rPr>
                      <m:t>𝑚</m:t>
                    </m:r>
                  </m:oMath>
                </a14:m>
                <a:r>
                  <a:rPr lang="en-CA" dirty="0"/>
                  <a:t> BCP</a:t>
                </a:r>
              </a:p>
              <a:p>
                <a:pPr lvl="1"/>
                <a:r>
                  <a:rPr lang="en-CA" dirty="0"/>
                  <a:t>UHV induction furnace heat treatment</a:t>
                </a:r>
              </a:p>
              <a:p>
                <a:pPr lvl="2"/>
                <a:r>
                  <a:rPr lang="en-CA" dirty="0"/>
                  <a:t>Caps on flanges</a:t>
                </a:r>
              </a:p>
              <a:p>
                <a:pPr lvl="1"/>
                <a:r>
                  <a:rPr lang="en-CA" dirty="0"/>
                  <a:t>Air exposure before HPR and clean assembly</a:t>
                </a:r>
              </a:p>
              <a:p>
                <a:pPr lvl="1"/>
                <a:r>
                  <a:rPr lang="en-CA" dirty="0"/>
                  <a:t>No chemistry after heat treatment</a:t>
                </a:r>
              </a:p>
            </p:txBody>
          </p:sp>
        </mc:Choice>
        <mc:Fallback xmlns="">
          <p:sp>
            <p:nvSpPr>
              <p:cNvPr id="3" name="Content Placeholder 2">
                <a:extLst>
                  <a:ext uri="{FF2B5EF4-FFF2-40B4-BE49-F238E27FC236}">
                    <a16:creationId xmlns:a16="http://schemas.microsoft.com/office/drawing/2014/main" id="{668380AE-AC07-F4E7-BAD6-FB9655F4F556}"/>
                  </a:ext>
                </a:extLst>
              </p:cNvPr>
              <p:cNvSpPr>
                <a:spLocks noGrp="1" noRot="1" noChangeAspect="1" noMove="1" noResize="1" noEditPoints="1" noAdjustHandles="1" noChangeArrowheads="1" noChangeShapeType="1" noTextEdit="1"/>
              </p:cNvSpPr>
              <p:nvPr>
                <p:ph idx="1"/>
              </p:nvPr>
            </p:nvSpPr>
            <p:spPr>
              <a:xfrm>
                <a:off x="838200" y="1825625"/>
                <a:ext cx="6123039" cy="4351338"/>
              </a:xfrm>
              <a:blipFill>
                <a:blip r:embed="rId2"/>
                <a:stretch>
                  <a:fillRect l="-1594" t="-2801"/>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183E9E9B-0225-3DDF-553B-464E0A3EBF7C}"/>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835A5B8E-FBDB-462E-3F38-77E2E2D9D345}"/>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E504CB24-8AB0-B161-C8E5-B9798723BA48}"/>
              </a:ext>
            </a:extLst>
          </p:cNvPr>
          <p:cNvSpPr>
            <a:spLocks noGrp="1"/>
          </p:cNvSpPr>
          <p:nvPr>
            <p:ph type="sldNum" sz="quarter" idx="12"/>
          </p:nvPr>
        </p:nvSpPr>
        <p:spPr/>
        <p:txBody>
          <a:bodyPr/>
          <a:lstStyle/>
          <a:p>
            <a:fld id="{4B5EFF41-8465-437F-BEE2-B86181D6AD03}" type="slidenum">
              <a:rPr lang="en-CA" smtClean="0"/>
              <a:t>7</a:t>
            </a:fld>
            <a:endParaRPr lang="en-CA"/>
          </a:p>
        </p:txBody>
      </p:sp>
      <p:pic>
        <p:nvPicPr>
          <p:cNvPr id="7" name="Picture 6" descr="Chart, histogram&#10;&#10;Description automatically generated">
            <a:extLst>
              <a:ext uri="{FF2B5EF4-FFF2-40B4-BE49-F238E27FC236}">
                <a16:creationId xmlns:a16="http://schemas.microsoft.com/office/drawing/2014/main" id="{20592D41-E31A-F583-6990-9FA19DB1B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439" y="3926047"/>
            <a:ext cx="4290396" cy="2544592"/>
          </a:xfrm>
          <a:prstGeom prst="rect">
            <a:avLst/>
          </a:prstGeom>
        </p:spPr>
      </p:pic>
      <p:pic>
        <p:nvPicPr>
          <p:cNvPr id="9" name="Picture 8" descr="Chart, diagram, histogram&#10;&#10;Description automatically generated">
            <a:extLst>
              <a:ext uri="{FF2B5EF4-FFF2-40B4-BE49-F238E27FC236}">
                <a16:creationId xmlns:a16="http://schemas.microsoft.com/office/drawing/2014/main" id="{8C97692D-AEC4-E137-730A-24ED44D1F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8439" y="1351810"/>
            <a:ext cx="4290396" cy="2574237"/>
          </a:xfrm>
          <a:prstGeom prst="rect">
            <a:avLst/>
          </a:prstGeom>
        </p:spPr>
      </p:pic>
      <p:sp>
        <p:nvSpPr>
          <p:cNvPr id="10" name="TextBox 9">
            <a:extLst>
              <a:ext uri="{FF2B5EF4-FFF2-40B4-BE49-F238E27FC236}">
                <a16:creationId xmlns:a16="http://schemas.microsoft.com/office/drawing/2014/main" id="{BC20423F-0344-04A2-D47F-505D32743E4A}"/>
              </a:ext>
            </a:extLst>
          </p:cNvPr>
          <p:cNvSpPr txBox="1"/>
          <p:nvPr/>
        </p:nvSpPr>
        <p:spPr>
          <a:xfrm>
            <a:off x="8479025" y="1336159"/>
            <a:ext cx="1642053" cy="369332"/>
          </a:xfrm>
          <a:prstGeom prst="rect">
            <a:avLst/>
          </a:prstGeom>
          <a:noFill/>
        </p:spPr>
        <p:txBody>
          <a:bodyPr wrap="none" rtlCol="0">
            <a:spAutoFit/>
          </a:bodyPr>
          <a:lstStyle/>
          <a:p>
            <a:r>
              <a:rPr lang="en-CA"/>
              <a:t>120C/48h QWR</a:t>
            </a:r>
          </a:p>
        </p:txBody>
      </p:sp>
      <p:sp>
        <p:nvSpPr>
          <p:cNvPr id="11" name="TextBox 10">
            <a:extLst>
              <a:ext uri="{FF2B5EF4-FFF2-40B4-BE49-F238E27FC236}">
                <a16:creationId xmlns:a16="http://schemas.microsoft.com/office/drawing/2014/main" id="{71451127-E572-74F5-7095-4AF3A348870F}"/>
              </a:ext>
            </a:extLst>
          </p:cNvPr>
          <p:cNvSpPr txBox="1"/>
          <p:nvPr/>
        </p:nvSpPr>
        <p:spPr>
          <a:xfrm>
            <a:off x="8463579" y="4017784"/>
            <a:ext cx="1515158" cy="369332"/>
          </a:xfrm>
          <a:prstGeom prst="rect">
            <a:avLst/>
          </a:prstGeom>
          <a:noFill/>
        </p:spPr>
        <p:txBody>
          <a:bodyPr wrap="none" rtlCol="0">
            <a:spAutoFit/>
          </a:bodyPr>
          <a:lstStyle/>
          <a:p>
            <a:r>
              <a:rPr lang="en-CA"/>
              <a:t>400C/3h HWR</a:t>
            </a:r>
          </a:p>
        </p:txBody>
      </p:sp>
    </p:spTree>
    <p:extLst>
      <p:ext uri="{BB962C8B-B14F-4D97-AF65-F5344CB8AC3E}">
        <p14:creationId xmlns:p14="http://schemas.microsoft.com/office/powerpoint/2010/main" val="3653724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7136-20BF-38C8-6EF0-2F8D866BED35}"/>
              </a:ext>
            </a:extLst>
          </p:cNvPr>
          <p:cNvSpPr>
            <a:spLocks noGrp="1"/>
          </p:cNvSpPr>
          <p:nvPr>
            <p:ph type="title"/>
          </p:nvPr>
        </p:nvSpPr>
        <p:spPr/>
        <p:txBody>
          <a:bodyPr/>
          <a:lstStyle/>
          <a:p>
            <a:r>
              <a:rPr lang="en-CA"/>
              <a:t>Long story short: not at low frequencies &amp; 4K</a:t>
            </a:r>
          </a:p>
        </p:txBody>
      </p:sp>
      <p:sp>
        <p:nvSpPr>
          <p:cNvPr id="4" name="Date Placeholder 3">
            <a:extLst>
              <a:ext uri="{FF2B5EF4-FFF2-40B4-BE49-F238E27FC236}">
                <a16:creationId xmlns:a16="http://schemas.microsoft.com/office/drawing/2014/main" id="{F84BDDB6-499A-C134-A9BB-1B14D5BFB62A}"/>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8E868535-6645-628C-A350-A3F3BC1FBAFA}"/>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820CCBBF-804B-2C2A-2AFE-C6E23E20FDAC}"/>
              </a:ext>
            </a:extLst>
          </p:cNvPr>
          <p:cNvSpPr>
            <a:spLocks noGrp="1"/>
          </p:cNvSpPr>
          <p:nvPr>
            <p:ph type="sldNum" sz="quarter" idx="12"/>
          </p:nvPr>
        </p:nvSpPr>
        <p:spPr/>
        <p:txBody>
          <a:bodyPr/>
          <a:lstStyle/>
          <a:p>
            <a:fld id="{4B5EFF41-8465-437F-BEE2-B86181D6AD03}" type="slidenum">
              <a:rPr lang="en-CA" smtClean="0"/>
              <a:t>8</a:t>
            </a:fld>
            <a:endParaRPr lang="en-CA"/>
          </a:p>
        </p:txBody>
      </p:sp>
      <p:pic>
        <p:nvPicPr>
          <p:cNvPr id="7" name="Content Placeholder 6">
            <a:extLst>
              <a:ext uri="{FF2B5EF4-FFF2-40B4-BE49-F238E27FC236}">
                <a16:creationId xmlns:a16="http://schemas.microsoft.com/office/drawing/2014/main" id="{34A1EF3E-CFBA-9C08-C070-BA32FE27C57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113652" y="2346402"/>
            <a:ext cx="5036447" cy="385407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7CE4006-AA5B-1728-8E55-9A0191EC1519}"/>
                  </a:ext>
                </a:extLst>
              </p:cNvPr>
              <p:cNvSpPr txBox="1"/>
              <p:nvPr/>
            </p:nvSpPr>
            <p:spPr>
              <a:xfrm>
                <a:off x="838200" y="1597762"/>
                <a:ext cx="10354829" cy="646331"/>
              </a:xfrm>
              <a:prstGeom prst="rect">
                <a:avLst/>
              </a:prstGeom>
              <a:noFill/>
            </p:spPr>
            <p:txBody>
              <a:bodyPr wrap="square" rtlCol="0">
                <a:spAutoFit/>
              </a:bodyPr>
              <a:lstStyle/>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𝑅</m:t>
                        </m:r>
                      </m:e>
                      <m:sub>
                        <m:r>
                          <a:rPr lang="en-CA" b="0" i="1" smtClean="0">
                            <a:latin typeface="Cambria Math" panose="02040503050406030204" pitchFamily="18" charset="0"/>
                          </a:rPr>
                          <m:t>𝐵𝐶𝑆</m:t>
                        </m:r>
                      </m:sub>
                    </m:sSub>
                  </m:oMath>
                </a14:m>
                <a:r>
                  <a:rPr lang="en-CA" dirty="0"/>
                  <a:t> dominated 4K regime, 120 °C/48h low temp bake significantly better. Both mid-T bakes similar performance as baseline (flash BCP)</a:t>
                </a:r>
              </a:p>
            </p:txBody>
          </p:sp>
        </mc:Choice>
        <mc:Fallback xmlns="">
          <p:sp>
            <p:nvSpPr>
              <p:cNvPr id="9" name="TextBox 8">
                <a:extLst>
                  <a:ext uri="{FF2B5EF4-FFF2-40B4-BE49-F238E27FC236}">
                    <a16:creationId xmlns:a16="http://schemas.microsoft.com/office/drawing/2014/main" id="{47CE4006-AA5B-1728-8E55-9A0191EC1519}"/>
                  </a:ext>
                </a:extLst>
              </p:cNvPr>
              <p:cNvSpPr txBox="1">
                <a:spLocks noRot="1" noChangeAspect="1" noMove="1" noResize="1" noEditPoints="1" noAdjustHandles="1" noChangeArrowheads="1" noChangeShapeType="1" noTextEdit="1"/>
              </p:cNvSpPr>
              <p:nvPr/>
            </p:nvSpPr>
            <p:spPr>
              <a:xfrm>
                <a:off x="838200" y="1597762"/>
                <a:ext cx="10354829" cy="646331"/>
              </a:xfrm>
              <a:prstGeom prst="rect">
                <a:avLst/>
              </a:prstGeom>
              <a:blipFill>
                <a:blip r:embed="rId3"/>
                <a:stretch>
                  <a:fillRect l="-530" t="-4717" b="-14151"/>
                </a:stretch>
              </a:blipFill>
            </p:spPr>
            <p:txBody>
              <a:bodyPr/>
              <a:lstStyle/>
              <a:p>
                <a:r>
                  <a:rPr lang="en-CA">
                    <a:noFill/>
                  </a:rPr>
                  <a:t> </a:t>
                </a:r>
              </a:p>
            </p:txBody>
          </p:sp>
        </mc:Fallback>
      </mc:AlternateContent>
      <p:pic>
        <p:nvPicPr>
          <p:cNvPr id="10" name="Picture 9">
            <a:extLst>
              <a:ext uri="{FF2B5EF4-FFF2-40B4-BE49-F238E27FC236}">
                <a16:creationId xmlns:a16="http://schemas.microsoft.com/office/drawing/2014/main" id="{ACAB6770-06F0-D9F0-9BE9-09898D25A7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3803" y="2346402"/>
            <a:ext cx="5149849" cy="3860396"/>
          </a:xfrm>
          <a:prstGeom prst="rect">
            <a:avLst/>
          </a:prstGeom>
        </p:spPr>
      </p:pic>
      <p:sp>
        <p:nvSpPr>
          <p:cNvPr id="11" name="TextBox 10">
            <a:extLst>
              <a:ext uri="{FF2B5EF4-FFF2-40B4-BE49-F238E27FC236}">
                <a16:creationId xmlns:a16="http://schemas.microsoft.com/office/drawing/2014/main" id="{0BEE2526-8430-C5D9-2946-093ED1D1EBD1}"/>
              </a:ext>
            </a:extLst>
          </p:cNvPr>
          <p:cNvSpPr txBox="1"/>
          <p:nvPr/>
        </p:nvSpPr>
        <p:spPr>
          <a:xfrm>
            <a:off x="8753609" y="5909081"/>
            <a:ext cx="2474588" cy="369332"/>
          </a:xfrm>
          <a:prstGeom prst="rect">
            <a:avLst/>
          </a:prstGeom>
          <a:noFill/>
        </p:spPr>
        <p:txBody>
          <a:bodyPr wrap="none" rtlCol="0">
            <a:spAutoFit/>
          </a:bodyPr>
          <a:lstStyle/>
          <a:p>
            <a:r>
              <a:rPr lang="en-CA"/>
              <a:t>Extracted from R(T) data</a:t>
            </a:r>
          </a:p>
        </p:txBody>
      </p:sp>
      <p:sp>
        <p:nvSpPr>
          <p:cNvPr id="3" name="TextBox 2">
            <a:extLst>
              <a:ext uri="{FF2B5EF4-FFF2-40B4-BE49-F238E27FC236}">
                <a16:creationId xmlns:a16="http://schemas.microsoft.com/office/drawing/2014/main" id="{C5B99101-4106-0E65-DF78-061C4CE8A9AF}"/>
              </a:ext>
            </a:extLst>
          </p:cNvPr>
          <p:cNvSpPr txBox="1"/>
          <p:nvPr/>
        </p:nvSpPr>
        <p:spPr>
          <a:xfrm rot="16200000">
            <a:off x="-1965473" y="3804391"/>
            <a:ext cx="4874924" cy="461665"/>
          </a:xfrm>
          <a:prstGeom prst="rect">
            <a:avLst/>
          </a:prstGeom>
          <a:solidFill>
            <a:srgbClr val="00B0F0"/>
          </a:solidFill>
          <a:ln>
            <a:solidFill>
              <a:schemeClr val="tx1"/>
            </a:solidFill>
          </a:ln>
        </p:spPr>
        <p:txBody>
          <a:bodyPr wrap="none" rtlCol="0">
            <a:spAutoFit/>
          </a:bodyPr>
          <a:lstStyle/>
          <a:p>
            <a:r>
              <a:rPr lang="en-CA" sz="2400" b="1" dirty="0"/>
              <a:t>QWR Fundamental mode @ 217MHz</a:t>
            </a:r>
          </a:p>
        </p:txBody>
      </p:sp>
    </p:spTree>
    <p:extLst>
      <p:ext uri="{BB962C8B-B14F-4D97-AF65-F5344CB8AC3E}">
        <p14:creationId xmlns:p14="http://schemas.microsoft.com/office/powerpoint/2010/main" val="31818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01EC-5973-1924-A016-516B0EEF6F3A}"/>
              </a:ext>
            </a:extLst>
          </p:cNvPr>
          <p:cNvSpPr>
            <a:spLocks noGrp="1"/>
          </p:cNvSpPr>
          <p:nvPr>
            <p:ph type="title"/>
          </p:nvPr>
        </p:nvSpPr>
        <p:spPr/>
        <p:txBody>
          <a:bodyPr/>
          <a:lstStyle/>
          <a:p>
            <a:r>
              <a:rPr lang="en-CA"/>
              <a:t>Same for the HWR fundamental mode</a:t>
            </a:r>
          </a:p>
        </p:txBody>
      </p:sp>
      <p:sp>
        <p:nvSpPr>
          <p:cNvPr id="4" name="Date Placeholder 3">
            <a:extLst>
              <a:ext uri="{FF2B5EF4-FFF2-40B4-BE49-F238E27FC236}">
                <a16:creationId xmlns:a16="http://schemas.microsoft.com/office/drawing/2014/main" id="{D2861FB7-5353-AA12-14B5-64300B693637}"/>
              </a:ext>
            </a:extLst>
          </p:cNvPr>
          <p:cNvSpPr>
            <a:spLocks noGrp="1"/>
          </p:cNvSpPr>
          <p:nvPr>
            <p:ph type="dt" sz="half" idx="10"/>
          </p:nvPr>
        </p:nvSpPr>
        <p:spPr/>
        <p:txBody>
          <a:bodyPr/>
          <a:lstStyle/>
          <a:p>
            <a:fld id="{C8751A01-AB6F-4968-8288-A11084F1C9C9}" type="datetime1">
              <a:rPr lang="en-US" smtClean="0"/>
              <a:t>10/12/2022</a:t>
            </a:fld>
            <a:endParaRPr lang="en-CA"/>
          </a:p>
        </p:txBody>
      </p:sp>
      <p:sp>
        <p:nvSpPr>
          <p:cNvPr id="5" name="Footer Placeholder 4">
            <a:extLst>
              <a:ext uri="{FF2B5EF4-FFF2-40B4-BE49-F238E27FC236}">
                <a16:creationId xmlns:a16="http://schemas.microsoft.com/office/drawing/2014/main" id="{1B48457A-DFF4-5ADE-9CEC-EA7FE0A6B3F2}"/>
              </a:ext>
            </a:extLst>
          </p:cNvPr>
          <p:cNvSpPr>
            <a:spLocks noGrp="1"/>
          </p:cNvSpPr>
          <p:nvPr>
            <p:ph type="ftr" sz="quarter" idx="11"/>
          </p:nvPr>
        </p:nvSpPr>
        <p:spPr/>
        <p:txBody>
          <a:bodyPr/>
          <a:lstStyle/>
          <a:p>
            <a:r>
              <a:rPr lang="en-CA"/>
              <a:t>Philipp Kolb – TTC 2022</a:t>
            </a:r>
          </a:p>
        </p:txBody>
      </p:sp>
      <p:sp>
        <p:nvSpPr>
          <p:cNvPr id="6" name="Slide Number Placeholder 5">
            <a:extLst>
              <a:ext uri="{FF2B5EF4-FFF2-40B4-BE49-F238E27FC236}">
                <a16:creationId xmlns:a16="http://schemas.microsoft.com/office/drawing/2014/main" id="{31936B50-0B6D-18F0-F4C4-724928E6AC70}"/>
              </a:ext>
            </a:extLst>
          </p:cNvPr>
          <p:cNvSpPr>
            <a:spLocks noGrp="1"/>
          </p:cNvSpPr>
          <p:nvPr>
            <p:ph type="sldNum" sz="quarter" idx="12"/>
          </p:nvPr>
        </p:nvSpPr>
        <p:spPr/>
        <p:txBody>
          <a:bodyPr/>
          <a:lstStyle/>
          <a:p>
            <a:fld id="{4B5EFF41-8465-437F-BEE2-B86181D6AD03}" type="slidenum">
              <a:rPr lang="en-CA" smtClean="0"/>
              <a:t>9</a:t>
            </a:fld>
            <a:endParaRPr lang="en-CA"/>
          </a:p>
        </p:txBody>
      </p:sp>
      <p:pic>
        <p:nvPicPr>
          <p:cNvPr id="7" name="Picture 6">
            <a:extLst>
              <a:ext uri="{FF2B5EF4-FFF2-40B4-BE49-F238E27FC236}">
                <a16:creationId xmlns:a16="http://schemas.microsoft.com/office/drawing/2014/main" id="{FD60442C-F5BE-67D9-44F0-EADF813B0D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8751" y="1825625"/>
            <a:ext cx="5469067" cy="4099687"/>
          </a:xfrm>
          <a:prstGeom prst="rect">
            <a:avLst/>
          </a:prstGeom>
        </p:spPr>
      </p:pic>
      <p:pic>
        <p:nvPicPr>
          <p:cNvPr id="8" name="Picture 7">
            <a:extLst>
              <a:ext uri="{FF2B5EF4-FFF2-40B4-BE49-F238E27FC236}">
                <a16:creationId xmlns:a16="http://schemas.microsoft.com/office/drawing/2014/main" id="{7CBECD44-0B93-8E79-AAD5-606E219FD1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37818" y="1832215"/>
            <a:ext cx="5348802" cy="4093097"/>
          </a:xfrm>
          <a:prstGeom prst="rect">
            <a:avLst/>
          </a:prstGeom>
        </p:spPr>
      </p:pic>
      <p:sp>
        <p:nvSpPr>
          <p:cNvPr id="9" name="TextBox 8">
            <a:extLst>
              <a:ext uri="{FF2B5EF4-FFF2-40B4-BE49-F238E27FC236}">
                <a16:creationId xmlns:a16="http://schemas.microsoft.com/office/drawing/2014/main" id="{24236C72-1D3E-F658-5F64-8A45E29FF8F6}"/>
              </a:ext>
            </a:extLst>
          </p:cNvPr>
          <p:cNvSpPr txBox="1"/>
          <p:nvPr/>
        </p:nvSpPr>
        <p:spPr>
          <a:xfrm>
            <a:off x="9039225" y="5185283"/>
            <a:ext cx="2474588" cy="369332"/>
          </a:xfrm>
          <a:prstGeom prst="rect">
            <a:avLst/>
          </a:prstGeom>
          <a:noFill/>
        </p:spPr>
        <p:txBody>
          <a:bodyPr wrap="none" rtlCol="0">
            <a:spAutoFit/>
          </a:bodyPr>
          <a:lstStyle/>
          <a:p>
            <a:r>
              <a:rPr lang="en-CA"/>
              <a:t>Extracted from R(T) data</a:t>
            </a:r>
          </a:p>
        </p:txBody>
      </p:sp>
      <p:sp>
        <p:nvSpPr>
          <p:cNvPr id="3" name="TextBox 2">
            <a:extLst>
              <a:ext uri="{FF2B5EF4-FFF2-40B4-BE49-F238E27FC236}">
                <a16:creationId xmlns:a16="http://schemas.microsoft.com/office/drawing/2014/main" id="{5A46687F-C68C-23FC-BF64-5645EE287AB9}"/>
              </a:ext>
            </a:extLst>
          </p:cNvPr>
          <p:cNvSpPr txBox="1"/>
          <p:nvPr/>
        </p:nvSpPr>
        <p:spPr>
          <a:xfrm rot="16200000">
            <a:off x="-1957779" y="3804391"/>
            <a:ext cx="4859535" cy="461665"/>
          </a:xfrm>
          <a:prstGeom prst="rect">
            <a:avLst/>
          </a:prstGeom>
          <a:solidFill>
            <a:srgbClr val="00B0F0"/>
          </a:solidFill>
          <a:ln>
            <a:solidFill>
              <a:schemeClr val="tx1"/>
            </a:solidFill>
          </a:ln>
        </p:spPr>
        <p:txBody>
          <a:bodyPr wrap="none" rtlCol="0">
            <a:spAutoFit/>
          </a:bodyPr>
          <a:lstStyle/>
          <a:p>
            <a:r>
              <a:rPr lang="en-CA" sz="2400" b="1" dirty="0"/>
              <a:t>H</a:t>
            </a:r>
            <a:r>
              <a:rPr lang="en-CA" sz="2400" b="1"/>
              <a:t>WR </a:t>
            </a:r>
            <a:r>
              <a:rPr lang="en-CA" sz="2400" b="1" dirty="0"/>
              <a:t>Fundamental mode @ 389MHz</a:t>
            </a:r>
          </a:p>
        </p:txBody>
      </p:sp>
    </p:spTree>
    <p:extLst>
      <p:ext uri="{BB962C8B-B14F-4D97-AF65-F5344CB8AC3E}">
        <p14:creationId xmlns:p14="http://schemas.microsoft.com/office/powerpoint/2010/main" val="2813512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TRIUMF_PP_template_widescreen</Template>
  <TotalTime>64</TotalTime>
  <Words>1575</Words>
  <Application>Microsoft Office PowerPoint</Application>
  <PresentationFormat>Widescreen</PresentationFormat>
  <Paragraphs>219</Paragraphs>
  <Slides>23</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23</vt:i4>
      </vt:variant>
    </vt:vector>
  </HeadingPairs>
  <TitlesOfParts>
    <vt:vector size="31" baseType="lpstr">
      <vt:lpstr>Arial</vt:lpstr>
      <vt:lpstr>Arial Black</vt:lpstr>
      <vt:lpstr>Calibri</vt:lpstr>
      <vt:lpstr>Calibri Light</vt:lpstr>
      <vt:lpstr>Cambria Math</vt:lpstr>
      <vt:lpstr>Office Theme</vt:lpstr>
      <vt:lpstr>Bitmap Image</vt:lpstr>
      <vt:lpstr>Acrobat Document</vt:lpstr>
      <vt:lpstr>PowerPoint Presentation</vt:lpstr>
      <vt:lpstr>Outline</vt:lpstr>
      <vt:lpstr>Motivation</vt:lpstr>
      <vt:lpstr>TEM Cavity equivalent to single cell elliptical cavities</vt:lpstr>
      <vt:lpstr>Coax Test Cavities</vt:lpstr>
      <vt:lpstr>Mid T bake  - 250 to 400°C </vt:lpstr>
      <vt:lpstr>Cavity Treatments Discussed</vt:lpstr>
      <vt:lpstr>Long story short: not at low frequencies &amp; 4K</vt:lpstr>
      <vt:lpstr>Same for the HWR fundamental mode</vt:lpstr>
      <vt:lpstr>But at high frequency and 2K something interesting happens</vt:lpstr>
      <vt:lpstr>Frequency resolved</vt:lpstr>
      <vt:lpstr>External Magnetic Field Sensitivity Studies</vt:lpstr>
      <vt:lpstr>Cooldown flux dynamics - Vertical</vt:lpstr>
      <vt:lpstr>Cooldown flux dynamics - Horizontal</vt:lpstr>
      <vt:lpstr>Findings and summary</vt:lpstr>
      <vt:lpstr>Thanks!</vt:lpstr>
      <vt:lpstr>Some references</vt:lpstr>
      <vt:lpstr>Heat Treatments</vt:lpstr>
      <vt:lpstr>Witness sample SIMS/SEM</vt:lpstr>
      <vt:lpstr>R(T) fits 778MHz  - 300C/3h</vt:lpstr>
      <vt:lpstr>R(T) fit 1166MHz – 300C/3h</vt:lpstr>
      <vt:lpstr>Fluxgate probes with fast/slow cooldown - HFC</vt:lpstr>
      <vt:lpstr>Fluxgate probes with fast/slow cooldown - VFC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SRF study Club</dc:title>
  <dc:creator>Philipp Kolb</dc:creator>
  <cp:lastModifiedBy>Philipp Kolb</cp:lastModifiedBy>
  <cp:revision>13</cp:revision>
  <cp:lastPrinted>2019-01-30T21:29:40Z</cp:lastPrinted>
  <dcterms:created xsi:type="dcterms:W3CDTF">2018-09-28T20:47:13Z</dcterms:created>
  <dcterms:modified xsi:type="dcterms:W3CDTF">2022-10-12T00:13:05Z</dcterms:modified>
</cp:coreProperties>
</file>